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3"/>
  </p:notesMasterIdLst>
  <p:sldIdLst>
    <p:sldId id="361" r:id="rId4"/>
    <p:sldId id="388" r:id="rId5"/>
    <p:sldId id="396" r:id="rId6"/>
    <p:sldId id="393" r:id="rId7"/>
    <p:sldId id="395" r:id="rId8"/>
    <p:sldId id="397" r:id="rId9"/>
    <p:sldId id="289" r:id="rId10"/>
    <p:sldId id="383" r:id="rId11"/>
    <p:sldId id="3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125" d="100"/>
          <a:sy n="125" d="100"/>
        </p:scale>
        <p:origin x="176" y="3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88474745704405E-2"/>
          <c:y val="3.4471340049169907E-2"/>
          <c:w val="0.94726689965341593"/>
          <c:h val="0.93844314408696139"/>
        </c:manualLayout>
      </c:layout>
      <c:barChart>
        <c:barDir val="col"/>
        <c:grouping val="stacked"/>
        <c:varyColors val="0"/>
        <c:ser>
          <c:idx val="0"/>
          <c:order val="0"/>
          <c:tx>
            <c:strRef>
              <c:f>Sheet1!$B$1</c:f>
              <c:strCache>
                <c:ptCount val="1"/>
                <c:pt idx="0">
                  <c:v>Series 1</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0-6C25-4F91-A66C-F005BE196425}"/>
              </c:ext>
            </c:extLst>
          </c:dPt>
          <c:dPt>
            <c:idx val="2"/>
            <c:invertIfNegative val="0"/>
            <c:bubble3D val="0"/>
            <c:extLst>
              <c:ext xmlns:c16="http://schemas.microsoft.com/office/drawing/2014/chart" uri="{C3380CC4-5D6E-409C-BE32-E72D297353CC}">
                <c16:uniqueId val="{00000001-6C25-4F91-A66C-F005BE196425}"/>
              </c:ext>
            </c:extLst>
          </c:dPt>
          <c:dPt>
            <c:idx val="3"/>
            <c:invertIfNegative val="0"/>
            <c:bubble3D val="0"/>
            <c:extLst>
              <c:ext xmlns:c16="http://schemas.microsoft.com/office/drawing/2014/chart" uri="{C3380CC4-5D6E-409C-BE32-E72D297353CC}">
                <c16:uniqueId val="{00000002-6C25-4F91-A66C-F005BE196425}"/>
              </c:ext>
            </c:extLst>
          </c:dPt>
          <c:cat>
            <c:strRef>
              <c:f>Sheet1!$A$2:$A$5</c:f>
              <c:strCache>
                <c:ptCount val="4"/>
                <c:pt idx="0">
                  <c:v>Option  A</c:v>
                </c:pt>
                <c:pt idx="1">
                  <c:v>Option  B</c:v>
                </c:pt>
                <c:pt idx="2">
                  <c:v>Option  C</c:v>
                </c:pt>
                <c:pt idx="3">
                  <c:v>Option  D</c:v>
                </c:pt>
              </c:strCache>
            </c:strRef>
          </c:cat>
          <c:val>
            <c:numRef>
              <c:f>Sheet1!$B$2:$B$5</c:f>
              <c:numCache>
                <c:formatCode>General</c:formatCode>
                <c:ptCount val="4"/>
                <c:pt idx="0">
                  <c:v>40</c:v>
                </c:pt>
                <c:pt idx="1">
                  <c:v>70</c:v>
                </c:pt>
                <c:pt idx="2">
                  <c:v>50</c:v>
                </c:pt>
                <c:pt idx="3">
                  <c:v>40</c:v>
                </c:pt>
              </c:numCache>
            </c:numRef>
          </c:val>
          <c:extLst>
            <c:ext xmlns:c16="http://schemas.microsoft.com/office/drawing/2014/chart" uri="{C3380CC4-5D6E-409C-BE32-E72D297353CC}">
              <c16:uniqueId val="{00000003-6C25-4F91-A66C-F005BE196425}"/>
            </c:ext>
          </c:extLst>
        </c:ser>
        <c:dLbls>
          <c:showLegendKey val="0"/>
          <c:showVal val="0"/>
          <c:showCatName val="0"/>
          <c:showSerName val="0"/>
          <c:showPercent val="0"/>
          <c:showBubbleSize val="0"/>
        </c:dLbls>
        <c:gapWidth val="150"/>
        <c:overlap val="100"/>
        <c:axId val="375737344"/>
        <c:axId val="375776000"/>
      </c:barChart>
      <c:catAx>
        <c:axId val="375737344"/>
        <c:scaling>
          <c:orientation val="minMax"/>
        </c:scaling>
        <c:delete val="1"/>
        <c:axPos val="b"/>
        <c:numFmt formatCode="General" sourceLinked="0"/>
        <c:majorTickMark val="out"/>
        <c:minorTickMark val="none"/>
        <c:tickLblPos val="nextTo"/>
        <c:crossAx val="375776000"/>
        <c:crosses val="autoZero"/>
        <c:auto val="1"/>
        <c:lblAlgn val="ctr"/>
        <c:lblOffset val="100"/>
        <c:noMultiLvlLbl val="0"/>
      </c:catAx>
      <c:valAx>
        <c:axId val="375776000"/>
        <c:scaling>
          <c:orientation val="minMax"/>
        </c:scaling>
        <c:delete val="1"/>
        <c:axPos val="l"/>
        <c:majorGridlines>
          <c:spPr>
            <a:ln>
              <a:noFill/>
            </a:ln>
          </c:spPr>
        </c:majorGridlines>
        <c:numFmt formatCode="General" sourceLinked="1"/>
        <c:majorTickMark val="out"/>
        <c:minorTickMark val="none"/>
        <c:tickLblPos val="nextTo"/>
        <c:crossAx val="375737344"/>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88474745704405E-2"/>
          <c:y val="3.4471340049169907E-2"/>
          <c:w val="0.94726689965341593"/>
          <c:h val="0.93844314408696139"/>
        </c:manualLayout>
      </c:layout>
      <c:barChart>
        <c:barDir val="col"/>
        <c:grouping val="stacked"/>
        <c:varyColors val="0"/>
        <c:ser>
          <c:idx val="0"/>
          <c:order val="0"/>
          <c:tx>
            <c:strRef>
              <c:f>Sheet1!$B$1</c:f>
              <c:strCache>
                <c:ptCount val="1"/>
                <c:pt idx="0">
                  <c:v>Series 1</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BBDE-4F56-AC19-67E8D826B79A}"/>
              </c:ext>
            </c:extLst>
          </c:dPt>
          <c:dPt>
            <c:idx val="2"/>
            <c:invertIfNegative val="0"/>
            <c:bubble3D val="0"/>
            <c:extLst>
              <c:ext xmlns:c16="http://schemas.microsoft.com/office/drawing/2014/chart" uri="{C3380CC4-5D6E-409C-BE32-E72D297353CC}">
                <c16:uniqueId val="{00000001-BBDE-4F56-AC19-67E8D826B79A}"/>
              </c:ext>
            </c:extLst>
          </c:dPt>
          <c:dPt>
            <c:idx val="3"/>
            <c:invertIfNegative val="0"/>
            <c:bubble3D val="0"/>
            <c:extLst>
              <c:ext xmlns:c16="http://schemas.microsoft.com/office/drawing/2014/chart" uri="{C3380CC4-5D6E-409C-BE32-E72D297353CC}">
                <c16:uniqueId val="{00000002-BBDE-4F56-AC19-67E8D826B79A}"/>
              </c:ext>
            </c:extLst>
          </c:dPt>
          <c:cat>
            <c:strRef>
              <c:f>Sheet1!$A$2:$A$5</c:f>
              <c:strCache>
                <c:ptCount val="4"/>
                <c:pt idx="0">
                  <c:v>Option  A</c:v>
                </c:pt>
                <c:pt idx="1">
                  <c:v>Option  B</c:v>
                </c:pt>
                <c:pt idx="2">
                  <c:v>Option  C</c:v>
                </c:pt>
                <c:pt idx="3">
                  <c:v>Option  D</c:v>
                </c:pt>
              </c:strCache>
            </c:strRef>
          </c:cat>
          <c:val>
            <c:numRef>
              <c:f>Sheet1!$B$2:$B$5</c:f>
              <c:numCache>
                <c:formatCode>General</c:formatCode>
                <c:ptCount val="4"/>
                <c:pt idx="0">
                  <c:v>40</c:v>
                </c:pt>
                <c:pt idx="1">
                  <c:v>70</c:v>
                </c:pt>
                <c:pt idx="2">
                  <c:v>50</c:v>
                </c:pt>
                <c:pt idx="3">
                  <c:v>40</c:v>
                </c:pt>
              </c:numCache>
            </c:numRef>
          </c:val>
          <c:extLst>
            <c:ext xmlns:c16="http://schemas.microsoft.com/office/drawing/2014/chart" uri="{C3380CC4-5D6E-409C-BE32-E72D297353CC}">
              <c16:uniqueId val="{00000003-BBDE-4F56-AC19-67E8D826B79A}"/>
            </c:ext>
          </c:extLst>
        </c:ser>
        <c:dLbls>
          <c:showLegendKey val="0"/>
          <c:showVal val="0"/>
          <c:showCatName val="0"/>
          <c:showSerName val="0"/>
          <c:showPercent val="0"/>
          <c:showBubbleSize val="0"/>
        </c:dLbls>
        <c:gapWidth val="150"/>
        <c:overlap val="100"/>
        <c:axId val="375737344"/>
        <c:axId val="375776000"/>
      </c:barChart>
      <c:catAx>
        <c:axId val="375737344"/>
        <c:scaling>
          <c:orientation val="minMax"/>
        </c:scaling>
        <c:delete val="1"/>
        <c:axPos val="b"/>
        <c:numFmt formatCode="General" sourceLinked="0"/>
        <c:majorTickMark val="out"/>
        <c:minorTickMark val="none"/>
        <c:tickLblPos val="nextTo"/>
        <c:crossAx val="375776000"/>
        <c:crosses val="autoZero"/>
        <c:auto val="1"/>
        <c:lblAlgn val="ctr"/>
        <c:lblOffset val="100"/>
        <c:noMultiLvlLbl val="0"/>
      </c:catAx>
      <c:valAx>
        <c:axId val="375776000"/>
        <c:scaling>
          <c:orientation val="minMax"/>
        </c:scaling>
        <c:delete val="1"/>
        <c:axPos val="l"/>
        <c:majorGridlines>
          <c:spPr>
            <a:ln>
              <a:noFill/>
            </a:ln>
          </c:spPr>
        </c:majorGridlines>
        <c:numFmt formatCode="General" sourceLinked="1"/>
        <c:majorTickMark val="out"/>
        <c:minorTickMark val="none"/>
        <c:tickLblPos val="nextTo"/>
        <c:crossAx val="375737344"/>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88474745704405E-2"/>
          <c:y val="3.4471340049169907E-2"/>
          <c:w val="0.94726689965341593"/>
          <c:h val="0.93844314408696139"/>
        </c:manualLayout>
      </c:layout>
      <c:barChart>
        <c:barDir val="col"/>
        <c:grouping val="stacked"/>
        <c:varyColors val="0"/>
        <c:ser>
          <c:idx val="0"/>
          <c:order val="0"/>
          <c:tx>
            <c:strRef>
              <c:f>Sheet1!$B$1</c:f>
              <c:strCache>
                <c:ptCount val="1"/>
                <c:pt idx="0">
                  <c:v>Series 1</c:v>
                </c:pt>
              </c:strCache>
            </c:strRef>
          </c:tx>
          <c:spPr>
            <a:solidFill>
              <a:schemeClr val="accent3"/>
            </a:solidFill>
          </c:spPr>
          <c:invertIfNegative val="0"/>
          <c:dPt>
            <c:idx val="1"/>
            <c:invertIfNegative val="0"/>
            <c:bubble3D val="0"/>
            <c:extLst>
              <c:ext xmlns:c16="http://schemas.microsoft.com/office/drawing/2014/chart" uri="{C3380CC4-5D6E-409C-BE32-E72D297353CC}">
                <c16:uniqueId val="{00000000-693E-4B59-B282-FB22C8A4FD3E}"/>
              </c:ext>
            </c:extLst>
          </c:dPt>
          <c:dPt>
            <c:idx val="2"/>
            <c:invertIfNegative val="0"/>
            <c:bubble3D val="0"/>
            <c:extLst>
              <c:ext xmlns:c16="http://schemas.microsoft.com/office/drawing/2014/chart" uri="{C3380CC4-5D6E-409C-BE32-E72D297353CC}">
                <c16:uniqueId val="{00000001-693E-4B59-B282-FB22C8A4FD3E}"/>
              </c:ext>
            </c:extLst>
          </c:dPt>
          <c:dPt>
            <c:idx val="3"/>
            <c:invertIfNegative val="0"/>
            <c:bubble3D val="0"/>
            <c:extLst>
              <c:ext xmlns:c16="http://schemas.microsoft.com/office/drawing/2014/chart" uri="{C3380CC4-5D6E-409C-BE32-E72D297353CC}">
                <c16:uniqueId val="{00000002-693E-4B59-B282-FB22C8A4FD3E}"/>
              </c:ext>
            </c:extLst>
          </c:dPt>
          <c:cat>
            <c:strRef>
              <c:f>Sheet1!$A$2:$A$5</c:f>
              <c:strCache>
                <c:ptCount val="4"/>
                <c:pt idx="0">
                  <c:v>Option  A</c:v>
                </c:pt>
                <c:pt idx="1">
                  <c:v>Option  B</c:v>
                </c:pt>
                <c:pt idx="2">
                  <c:v>Option  C</c:v>
                </c:pt>
                <c:pt idx="3">
                  <c:v>Option  D</c:v>
                </c:pt>
              </c:strCache>
            </c:strRef>
          </c:cat>
          <c:val>
            <c:numRef>
              <c:f>Sheet1!$B$2:$B$5</c:f>
              <c:numCache>
                <c:formatCode>General</c:formatCode>
                <c:ptCount val="4"/>
                <c:pt idx="0">
                  <c:v>40</c:v>
                </c:pt>
                <c:pt idx="1">
                  <c:v>70</c:v>
                </c:pt>
                <c:pt idx="2">
                  <c:v>50</c:v>
                </c:pt>
                <c:pt idx="3">
                  <c:v>40</c:v>
                </c:pt>
              </c:numCache>
            </c:numRef>
          </c:val>
          <c:extLst>
            <c:ext xmlns:c16="http://schemas.microsoft.com/office/drawing/2014/chart" uri="{C3380CC4-5D6E-409C-BE32-E72D297353CC}">
              <c16:uniqueId val="{00000003-693E-4B59-B282-FB22C8A4FD3E}"/>
            </c:ext>
          </c:extLst>
        </c:ser>
        <c:dLbls>
          <c:showLegendKey val="0"/>
          <c:showVal val="0"/>
          <c:showCatName val="0"/>
          <c:showSerName val="0"/>
          <c:showPercent val="0"/>
          <c:showBubbleSize val="0"/>
        </c:dLbls>
        <c:gapWidth val="150"/>
        <c:overlap val="100"/>
        <c:axId val="375737344"/>
        <c:axId val="375776000"/>
      </c:barChart>
      <c:catAx>
        <c:axId val="375737344"/>
        <c:scaling>
          <c:orientation val="minMax"/>
        </c:scaling>
        <c:delete val="1"/>
        <c:axPos val="b"/>
        <c:numFmt formatCode="General" sourceLinked="0"/>
        <c:majorTickMark val="out"/>
        <c:minorTickMark val="none"/>
        <c:tickLblPos val="nextTo"/>
        <c:crossAx val="375776000"/>
        <c:crosses val="autoZero"/>
        <c:auto val="1"/>
        <c:lblAlgn val="ctr"/>
        <c:lblOffset val="100"/>
        <c:noMultiLvlLbl val="0"/>
      </c:catAx>
      <c:valAx>
        <c:axId val="375776000"/>
        <c:scaling>
          <c:orientation val="minMax"/>
        </c:scaling>
        <c:delete val="1"/>
        <c:axPos val="l"/>
        <c:majorGridlines>
          <c:spPr>
            <a:ln>
              <a:noFill/>
            </a:ln>
          </c:spPr>
        </c:majorGridlines>
        <c:numFmt formatCode="General" sourceLinked="1"/>
        <c:majorTickMark val="out"/>
        <c:minorTickMark val="none"/>
        <c:tickLblPos val="nextTo"/>
        <c:crossAx val="375737344"/>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F9A6A539-B7C1-455B-A332-7354E9CDB6EE}"/>
              </a:ext>
            </a:extLst>
          </p:cNvPr>
          <p:cNvSpPr/>
          <p:nvPr userDrawn="1"/>
        </p:nvSpPr>
        <p:spPr>
          <a:xfrm>
            <a:off x="3985404" y="918494"/>
            <a:ext cx="6788988" cy="5021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2">
            <a:extLst>
              <a:ext uri="{FF2B5EF4-FFF2-40B4-BE49-F238E27FC236}">
                <a16:creationId xmlns:a16="http://schemas.microsoft.com/office/drawing/2014/main" id="{6B131B09-149B-40B6-9249-44A4B9358F67}"/>
              </a:ext>
            </a:extLst>
          </p:cNvPr>
          <p:cNvSpPr>
            <a:spLocks noGrp="1"/>
          </p:cNvSpPr>
          <p:nvPr>
            <p:ph type="pic" sz="quarter" idx="11" hasCustomPrompt="1"/>
          </p:nvPr>
        </p:nvSpPr>
        <p:spPr>
          <a:xfrm>
            <a:off x="4527795" y="2001328"/>
            <a:ext cx="1631465" cy="285534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FF796B7A-F292-4DAB-8FF1-6D0AF3ECA3B9}"/>
              </a:ext>
            </a:extLst>
          </p:cNvPr>
          <p:cNvSpPr>
            <a:spLocks noGrp="1"/>
          </p:cNvSpPr>
          <p:nvPr>
            <p:ph type="pic" sz="quarter" idx="12" hasCustomPrompt="1"/>
          </p:nvPr>
        </p:nvSpPr>
        <p:spPr>
          <a:xfrm>
            <a:off x="6474489" y="2001328"/>
            <a:ext cx="5007269" cy="285534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2512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3" name="Oval 84">
            <a:extLst>
              <a:ext uri="{FF2B5EF4-FFF2-40B4-BE49-F238E27FC236}">
                <a16:creationId xmlns:a16="http://schemas.microsoft.com/office/drawing/2014/main" id="{08487DA2-01E2-45CB-A496-FDE46DB83E53}"/>
              </a:ext>
            </a:extLst>
          </p:cNvPr>
          <p:cNvSpPr/>
          <p:nvPr userDrawn="1"/>
        </p:nvSpPr>
        <p:spPr>
          <a:xfrm>
            <a:off x="3718801" y="5611520"/>
            <a:ext cx="4782651" cy="51739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aphic 14">
            <a:extLst>
              <a:ext uri="{FF2B5EF4-FFF2-40B4-BE49-F238E27FC236}">
                <a16:creationId xmlns:a16="http://schemas.microsoft.com/office/drawing/2014/main" id="{148A2B19-58B1-4137-90BB-5AD7AC860EC5}"/>
              </a:ext>
            </a:extLst>
          </p:cNvPr>
          <p:cNvGrpSpPr/>
          <p:nvPr userDrawn="1"/>
        </p:nvGrpSpPr>
        <p:grpSpPr>
          <a:xfrm>
            <a:off x="3857257" y="2331942"/>
            <a:ext cx="4505740" cy="3543840"/>
            <a:chOff x="2444748" y="555045"/>
            <a:chExt cx="7282048" cy="5727454"/>
          </a:xfrm>
        </p:grpSpPr>
        <p:sp>
          <p:nvSpPr>
            <p:cNvPr id="5" name="Freeform: Shape 86">
              <a:extLst>
                <a:ext uri="{FF2B5EF4-FFF2-40B4-BE49-F238E27FC236}">
                  <a16:creationId xmlns:a16="http://schemas.microsoft.com/office/drawing/2014/main" id="{75629B70-1872-44F2-BC47-5EBB399C875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87">
              <a:extLst>
                <a:ext uri="{FF2B5EF4-FFF2-40B4-BE49-F238E27FC236}">
                  <a16:creationId xmlns:a16="http://schemas.microsoft.com/office/drawing/2014/main" id="{E80C35BD-869C-4D8D-BFC9-81415EA32E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88">
              <a:extLst>
                <a:ext uri="{FF2B5EF4-FFF2-40B4-BE49-F238E27FC236}">
                  <a16:creationId xmlns:a16="http://schemas.microsoft.com/office/drawing/2014/main" id="{E4B6C454-BD2B-4663-80C9-37CD4D8CFDC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89">
              <a:extLst>
                <a:ext uri="{FF2B5EF4-FFF2-40B4-BE49-F238E27FC236}">
                  <a16:creationId xmlns:a16="http://schemas.microsoft.com/office/drawing/2014/main" id="{9E78FBBE-66C6-4443-BA72-F0F9CEE364A2}"/>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90">
              <a:extLst>
                <a:ext uri="{FF2B5EF4-FFF2-40B4-BE49-F238E27FC236}">
                  <a16:creationId xmlns:a16="http://schemas.microsoft.com/office/drawing/2014/main" id="{9382479E-C9AD-4BFC-AABB-49F38F7B20A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1">
              <a:extLst>
                <a:ext uri="{FF2B5EF4-FFF2-40B4-BE49-F238E27FC236}">
                  <a16:creationId xmlns:a16="http://schemas.microsoft.com/office/drawing/2014/main" id="{53F4A6CD-385A-42DF-8324-D2288070A3F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92">
              <a:extLst>
                <a:ext uri="{FF2B5EF4-FFF2-40B4-BE49-F238E27FC236}">
                  <a16:creationId xmlns:a16="http://schemas.microsoft.com/office/drawing/2014/main" id="{FB754D38-7470-45C6-A531-A3034ED9280D}"/>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93">
              <a:extLst>
                <a:ext uri="{FF2B5EF4-FFF2-40B4-BE49-F238E27FC236}">
                  <a16:creationId xmlns:a16="http://schemas.microsoft.com/office/drawing/2014/main" id="{04BE8F46-AE5C-4B48-ADE3-05A760EDC2AF}"/>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56ED74C-4AA6-474C-97BF-C5D92C876DD6}"/>
              </a:ext>
            </a:extLst>
          </p:cNvPr>
          <p:cNvSpPr>
            <a:spLocks noGrp="1"/>
          </p:cNvSpPr>
          <p:nvPr>
            <p:ph type="pic" sz="quarter" idx="11" hasCustomPrompt="1"/>
          </p:nvPr>
        </p:nvSpPr>
        <p:spPr>
          <a:xfrm>
            <a:off x="4044716" y="2524523"/>
            <a:ext cx="4130822"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13" name="Text Placeholder 9">
            <a:extLst>
              <a:ext uri="{FF2B5EF4-FFF2-40B4-BE49-F238E27FC236}">
                <a16:creationId xmlns:a16="http://schemas.microsoft.com/office/drawing/2014/main" id="{98998FE7-2459-4E48-8AC7-2D7D7951512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0D39BB10-5FB8-4A10-90BB-A072E7979681}"/>
              </a:ext>
            </a:extLst>
          </p:cNvPr>
          <p:cNvSpPr>
            <a:spLocks noGrp="1"/>
          </p:cNvSpPr>
          <p:nvPr>
            <p:ph type="pic" sz="quarter" idx="11" hasCustomPrompt="1"/>
          </p:nvPr>
        </p:nvSpPr>
        <p:spPr>
          <a:xfrm>
            <a:off x="1005841" y="448493"/>
            <a:ext cx="4589410" cy="5961014"/>
          </a:xfrm>
          <a:custGeom>
            <a:avLst/>
            <a:gdLst>
              <a:gd name="connsiteX0" fmla="*/ 2355665 w 4589410"/>
              <a:gd name="connsiteY0" fmla="*/ 5725881 h 5961014"/>
              <a:gd name="connsiteX1" fmla="*/ 3984168 w 4589410"/>
              <a:gd name="connsiteY1" fmla="*/ 5725881 h 5961014"/>
              <a:gd name="connsiteX2" fmla="*/ 3984168 w 4589410"/>
              <a:gd name="connsiteY2" fmla="*/ 5961014 h 5961014"/>
              <a:gd name="connsiteX3" fmla="*/ 2355665 w 4589410"/>
              <a:gd name="connsiteY3" fmla="*/ 5961014 h 5961014"/>
              <a:gd name="connsiteX4" fmla="*/ 605244 w 4589410"/>
              <a:gd name="connsiteY4" fmla="*/ 5190304 h 5961014"/>
              <a:gd name="connsiteX5" fmla="*/ 2233747 w 4589410"/>
              <a:gd name="connsiteY5" fmla="*/ 5190304 h 5961014"/>
              <a:gd name="connsiteX6" fmla="*/ 2233747 w 4589410"/>
              <a:gd name="connsiteY6" fmla="*/ 5756361 h 5961014"/>
              <a:gd name="connsiteX7" fmla="*/ 605244 w 4589410"/>
              <a:gd name="connsiteY7" fmla="*/ 5756361 h 5961014"/>
              <a:gd name="connsiteX8" fmla="*/ 2355665 w 4589410"/>
              <a:gd name="connsiteY8" fmla="*/ 4214945 h 5961014"/>
              <a:gd name="connsiteX9" fmla="*/ 3984168 w 4589410"/>
              <a:gd name="connsiteY9" fmla="*/ 4214945 h 5961014"/>
              <a:gd name="connsiteX10" fmla="*/ 3984168 w 4589410"/>
              <a:gd name="connsiteY10" fmla="*/ 5608316 h 5961014"/>
              <a:gd name="connsiteX11" fmla="*/ 2355665 w 4589410"/>
              <a:gd name="connsiteY11" fmla="*/ 5608316 h 5961014"/>
              <a:gd name="connsiteX12" fmla="*/ 1 w 4589410"/>
              <a:gd name="connsiteY12" fmla="*/ 2233746 h 5961014"/>
              <a:gd name="connsiteX13" fmla="*/ 483327 w 4589410"/>
              <a:gd name="connsiteY13" fmla="*/ 2233746 h 5961014"/>
              <a:gd name="connsiteX14" fmla="*/ 483327 w 4589410"/>
              <a:gd name="connsiteY14" fmla="*/ 5961014 h 5961014"/>
              <a:gd name="connsiteX15" fmla="*/ 1 w 4589410"/>
              <a:gd name="connsiteY15" fmla="*/ 5961014 h 5961014"/>
              <a:gd name="connsiteX16" fmla="*/ 4106084 w 4589410"/>
              <a:gd name="connsiteY16" fmla="*/ 1820090 h 5961014"/>
              <a:gd name="connsiteX17" fmla="*/ 4589410 w 4589410"/>
              <a:gd name="connsiteY17" fmla="*/ 1820090 h 5961014"/>
              <a:gd name="connsiteX18" fmla="*/ 4589410 w 4589410"/>
              <a:gd name="connsiteY18" fmla="*/ 5608315 h 5961014"/>
              <a:gd name="connsiteX19" fmla="*/ 4106084 w 4589410"/>
              <a:gd name="connsiteY19" fmla="*/ 5608315 h 5961014"/>
              <a:gd name="connsiteX20" fmla="*/ 605244 w 4589410"/>
              <a:gd name="connsiteY20" fmla="*/ 1323701 h 5961014"/>
              <a:gd name="connsiteX21" fmla="*/ 2233747 w 4589410"/>
              <a:gd name="connsiteY21" fmla="*/ 1323701 h 5961014"/>
              <a:gd name="connsiteX22" fmla="*/ 2233747 w 4589410"/>
              <a:gd name="connsiteY22" fmla="*/ 5050968 h 5961014"/>
              <a:gd name="connsiteX23" fmla="*/ 605244 w 4589410"/>
              <a:gd name="connsiteY23" fmla="*/ 5050968 h 5961014"/>
              <a:gd name="connsiteX24" fmla="*/ 1 w 4589410"/>
              <a:gd name="connsiteY24" fmla="*/ 1323701 h 5961014"/>
              <a:gd name="connsiteX25" fmla="*/ 483327 w 4589410"/>
              <a:gd name="connsiteY25" fmla="*/ 1323701 h 5961014"/>
              <a:gd name="connsiteX26" fmla="*/ 483327 w 4589410"/>
              <a:gd name="connsiteY26" fmla="*/ 2133597 h 5961014"/>
              <a:gd name="connsiteX27" fmla="*/ 1 w 4589410"/>
              <a:gd name="connsiteY27" fmla="*/ 2133597 h 5961014"/>
              <a:gd name="connsiteX28" fmla="*/ 4106084 w 4589410"/>
              <a:gd name="connsiteY28" fmla="*/ 910045 h 5961014"/>
              <a:gd name="connsiteX29" fmla="*/ 4589410 w 4589410"/>
              <a:gd name="connsiteY29" fmla="*/ 910045 h 5961014"/>
              <a:gd name="connsiteX30" fmla="*/ 4589410 w 4589410"/>
              <a:gd name="connsiteY30" fmla="*/ 1719942 h 5961014"/>
              <a:gd name="connsiteX31" fmla="*/ 4106084 w 4589410"/>
              <a:gd name="connsiteY31" fmla="*/ 1719942 h 5961014"/>
              <a:gd name="connsiteX32" fmla="*/ 2355665 w 4589410"/>
              <a:gd name="connsiteY32" fmla="*/ 370113 h 5961014"/>
              <a:gd name="connsiteX33" fmla="*/ 3984168 w 4589410"/>
              <a:gd name="connsiteY33" fmla="*/ 370113 h 5961014"/>
              <a:gd name="connsiteX34" fmla="*/ 3984168 w 4589410"/>
              <a:gd name="connsiteY34" fmla="*/ 4097380 h 5961014"/>
              <a:gd name="connsiteX35" fmla="*/ 2355665 w 4589410"/>
              <a:gd name="connsiteY35" fmla="*/ 4097380 h 5961014"/>
              <a:gd name="connsiteX36" fmla="*/ 0 w 4589410"/>
              <a:gd name="connsiteY36" fmla="*/ 370113 h 5961014"/>
              <a:gd name="connsiteX37" fmla="*/ 1084218 w 4589410"/>
              <a:gd name="connsiteY37" fmla="*/ 370113 h 5961014"/>
              <a:gd name="connsiteX38" fmla="*/ 1084218 w 4589410"/>
              <a:gd name="connsiteY38" fmla="*/ 1184364 h 5961014"/>
              <a:gd name="connsiteX39" fmla="*/ 0 w 4589410"/>
              <a:gd name="connsiteY39" fmla="*/ 1184364 h 5961014"/>
              <a:gd name="connsiteX40" fmla="*/ 4106084 w 4589410"/>
              <a:gd name="connsiteY40" fmla="*/ 0 h 5961014"/>
              <a:gd name="connsiteX41" fmla="*/ 4589410 w 4589410"/>
              <a:gd name="connsiteY41" fmla="*/ 0 h 5961014"/>
              <a:gd name="connsiteX42" fmla="*/ 4589410 w 4589410"/>
              <a:gd name="connsiteY42" fmla="*/ 809897 h 5961014"/>
              <a:gd name="connsiteX43" fmla="*/ 4106084 w 4589410"/>
              <a:gd name="connsiteY43" fmla="*/ 809897 h 5961014"/>
              <a:gd name="connsiteX44" fmla="*/ 1206136 w 4589410"/>
              <a:gd name="connsiteY44" fmla="*/ 0 h 5961014"/>
              <a:gd name="connsiteX45" fmla="*/ 2233747 w 4589410"/>
              <a:gd name="connsiteY45" fmla="*/ 0 h 5961014"/>
              <a:gd name="connsiteX46" fmla="*/ 2233747 w 4589410"/>
              <a:gd name="connsiteY46" fmla="*/ 1184364 h 5961014"/>
              <a:gd name="connsiteX47" fmla="*/ 1206136 w 4589410"/>
              <a:gd name="connsiteY47" fmla="*/ 1184364 h 596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89410" h="5961014">
                <a:moveTo>
                  <a:pt x="2355665" y="5725881"/>
                </a:moveTo>
                <a:lnTo>
                  <a:pt x="3984168" y="5725881"/>
                </a:lnTo>
                <a:lnTo>
                  <a:pt x="3984168" y="5961014"/>
                </a:lnTo>
                <a:lnTo>
                  <a:pt x="2355665" y="5961014"/>
                </a:lnTo>
                <a:close/>
                <a:moveTo>
                  <a:pt x="605244" y="5190304"/>
                </a:moveTo>
                <a:lnTo>
                  <a:pt x="2233747" y="5190304"/>
                </a:lnTo>
                <a:lnTo>
                  <a:pt x="2233747" y="5756361"/>
                </a:lnTo>
                <a:lnTo>
                  <a:pt x="605244" y="5756361"/>
                </a:lnTo>
                <a:close/>
                <a:moveTo>
                  <a:pt x="2355665" y="4214945"/>
                </a:moveTo>
                <a:lnTo>
                  <a:pt x="3984168" y="4214945"/>
                </a:lnTo>
                <a:lnTo>
                  <a:pt x="3984168" y="5608316"/>
                </a:lnTo>
                <a:lnTo>
                  <a:pt x="2355665" y="5608316"/>
                </a:lnTo>
                <a:close/>
                <a:moveTo>
                  <a:pt x="1" y="2233746"/>
                </a:moveTo>
                <a:lnTo>
                  <a:pt x="483327" y="2233746"/>
                </a:lnTo>
                <a:lnTo>
                  <a:pt x="483327" y="5961014"/>
                </a:lnTo>
                <a:lnTo>
                  <a:pt x="1" y="5961014"/>
                </a:lnTo>
                <a:close/>
                <a:moveTo>
                  <a:pt x="4106084" y="1820090"/>
                </a:moveTo>
                <a:lnTo>
                  <a:pt x="4589410" y="1820090"/>
                </a:lnTo>
                <a:lnTo>
                  <a:pt x="4589410" y="5608315"/>
                </a:lnTo>
                <a:lnTo>
                  <a:pt x="4106084" y="5608315"/>
                </a:lnTo>
                <a:close/>
                <a:moveTo>
                  <a:pt x="605244" y="1323701"/>
                </a:moveTo>
                <a:lnTo>
                  <a:pt x="2233747" y="1323701"/>
                </a:lnTo>
                <a:lnTo>
                  <a:pt x="2233747" y="5050968"/>
                </a:lnTo>
                <a:lnTo>
                  <a:pt x="605244" y="5050968"/>
                </a:lnTo>
                <a:close/>
                <a:moveTo>
                  <a:pt x="1" y="1323701"/>
                </a:moveTo>
                <a:lnTo>
                  <a:pt x="483327" y="1323701"/>
                </a:lnTo>
                <a:lnTo>
                  <a:pt x="483327" y="2133597"/>
                </a:lnTo>
                <a:lnTo>
                  <a:pt x="1" y="2133597"/>
                </a:lnTo>
                <a:close/>
                <a:moveTo>
                  <a:pt x="4106084" y="910045"/>
                </a:moveTo>
                <a:lnTo>
                  <a:pt x="4589410" y="910045"/>
                </a:lnTo>
                <a:lnTo>
                  <a:pt x="4589410" y="1719942"/>
                </a:lnTo>
                <a:lnTo>
                  <a:pt x="4106084" y="1719942"/>
                </a:lnTo>
                <a:close/>
                <a:moveTo>
                  <a:pt x="2355665" y="370113"/>
                </a:moveTo>
                <a:lnTo>
                  <a:pt x="3984168" y="370113"/>
                </a:lnTo>
                <a:lnTo>
                  <a:pt x="3984168" y="4097380"/>
                </a:lnTo>
                <a:lnTo>
                  <a:pt x="2355665" y="4097380"/>
                </a:lnTo>
                <a:close/>
                <a:moveTo>
                  <a:pt x="0" y="370113"/>
                </a:moveTo>
                <a:lnTo>
                  <a:pt x="1084218" y="370113"/>
                </a:lnTo>
                <a:lnTo>
                  <a:pt x="1084218" y="1184364"/>
                </a:lnTo>
                <a:lnTo>
                  <a:pt x="0" y="1184364"/>
                </a:lnTo>
                <a:close/>
                <a:moveTo>
                  <a:pt x="4106084" y="0"/>
                </a:moveTo>
                <a:lnTo>
                  <a:pt x="4589410" y="0"/>
                </a:lnTo>
                <a:lnTo>
                  <a:pt x="4589410" y="809897"/>
                </a:lnTo>
                <a:lnTo>
                  <a:pt x="4106084" y="809897"/>
                </a:lnTo>
                <a:close/>
                <a:moveTo>
                  <a:pt x="1206136" y="0"/>
                </a:moveTo>
                <a:lnTo>
                  <a:pt x="2233747" y="0"/>
                </a:lnTo>
                <a:lnTo>
                  <a:pt x="2233747" y="1184364"/>
                </a:lnTo>
                <a:lnTo>
                  <a:pt x="1206136" y="1184364"/>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732A5D0C-08AD-4E3C-8516-D114A0699B3D}"/>
              </a:ext>
            </a:extLst>
          </p:cNvPr>
          <p:cNvSpPr/>
          <p:nvPr userDrawn="1"/>
        </p:nvSpPr>
        <p:spPr>
          <a:xfrm>
            <a:off x="715992" y="603849"/>
            <a:ext cx="7686136" cy="307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그림 개체 틀 2">
            <a:extLst>
              <a:ext uri="{FF2B5EF4-FFF2-40B4-BE49-F238E27FC236}">
                <a16:creationId xmlns:a16="http://schemas.microsoft.com/office/drawing/2014/main" id="{1D62A92E-367B-4AED-9BF2-67B2F827F9C7}"/>
              </a:ext>
            </a:extLst>
          </p:cNvPr>
          <p:cNvSpPr>
            <a:spLocks noGrp="1"/>
          </p:cNvSpPr>
          <p:nvPr>
            <p:ph type="pic" sz="quarter" idx="11" hasCustomPrompt="1"/>
          </p:nvPr>
        </p:nvSpPr>
        <p:spPr>
          <a:xfrm>
            <a:off x="714919" y="603849"/>
            <a:ext cx="3658673" cy="377837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907DAC-BE9B-4895-8186-9FC52DC94461}"/>
              </a:ext>
            </a:extLst>
          </p:cNvPr>
          <p:cNvSpPr>
            <a:spLocks noGrp="1"/>
          </p:cNvSpPr>
          <p:nvPr>
            <p:ph type="pic" sz="quarter" idx="11" hasCustomPrompt="1"/>
          </p:nvPr>
        </p:nvSpPr>
        <p:spPr>
          <a:xfrm>
            <a:off x="0" y="0"/>
            <a:ext cx="12192000" cy="3786996"/>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80C332E3-A652-4A98-8710-933ED8F95A90}"/>
              </a:ext>
            </a:extLst>
          </p:cNvPr>
          <p:cNvSpPr>
            <a:spLocks noGrp="1"/>
          </p:cNvSpPr>
          <p:nvPr>
            <p:ph type="pic" sz="quarter" idx="10" hasCustomPrompt="1"/>
          </p:nvPr>
        </p:nvSpPr>
        <p:spPr>
          <a:xfrm flipH="1">
            <a:off x="930133" y="1953571"/>
            <a:ext cx="4095290" cy="3002616"/>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2CAE86F-1D9F-4FF8-9467-90082F013CB4}"/>
              </a:ext>
            </a:extLst>
          </p:cNvPr>
          <p:cNvSpPr>
            <a:spLocks noGrp="1"/>
          </p:cNvSpPr>
          <p:nvPr>
            <p:ph type="pic" idx="1" hasCustomPrompt="1"/>
          </p:nvPr>
        </p:nvSpPr>
        <p:spPr>
          <a:xfrm>
            <a:off x="0" y="0"/>
            <a:ext cx="6384032"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20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22403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A40-7E33-DC6F-F2E9-0CF8385A2408}"/>
              </a:ext>
            </a:extLst>
          </p:cNvPr>
          <p:cNvSpPr>
            <a:spLocks noGrp="1"/>
          </p:cNvSpPr>
          <p:nvPr>
            <p:ph type="dt" sz="half" idx="10"/>
          </p:nvPr>
        </p:nvSpPr>
        <p:spPr/>
        <p:txBody>
          <a:bodyPr/>
          <a:lstStyle/>
          <a:p>
            <a:fld id="{1EEE673A-9AF6-4E4B-A7F3-F500F671D05C}" type="datetimeFigureOut">
              <a:rPr lang="en-US" smtClean="0"/>
              <a:t>9/20/25</a:t>
            </a:fld>
            <a:endParaRPr lang="en-US"/>
          </a:p>
        </p:txBody>
      </p:sp>
      <p:sp>
        <p:nvSpPr>
          <p:cNvPr id="3" name="Footer Placeholder 2">
            <a:extLst>
              <a:ext uri="{FF2B5EF4-FFF2-40B4-BE49-F238E27FC236}">
                <a16:creationId xmlns:a16="http://schemas.microsoft.com/office/drawing/2014/main" id="{B948F79A-A348-1312-FDF5-511D31CF4B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BA1A74-02F4-8AB8-9E1E-D222074B6CE8}"/>
              </a:ext>
            </a:extLst>
          </p:cNvPr>
          <p:cNvSpPr>
            <a:spLocks noGrp="1"/>
          </p:cNvSpPr>
          <p:nvPr>
            <p:ph type="sldNum" sz="quarter" idx="12"/>
          </p:nvPr>
        </p:nvSpPr>
        <p:spPr/>
        <p:txBody>
          <a:bodyPr/>
          <a:lstStyle/>
          <a:p>
            <a:fld id="{143A077C-9380-1541-ACBE-AD843DA5E9DC}" type="slidenum">
              <a:rPr lang="en-US" smtClean="0"/>
              <a:t>‹#›</a:t>
            </a:fld>
            <a:endParaRPr lang="en-US"/>
          </a:p>
        </p:txBody>
      </p:sp>
    </p:spTree>
    <p:extLst>
      <p:ext uri="{BB962C8B-B14F-4D97-AF65-F5344CB8AC3E}">
        <p14:creationId xmlns:p14="http://schemas.microsoft.com/office/powerpoint/2010/main" val="196198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0D39BB10-5FB8-4A10-90BB-A072E7979681}"/>
              </a:ext>
            </a:extLst>
          </p:cNvPr>
          <p:cNvSpPr>
            <a:spLocks noGrp="1"/>
          </p:cNvSpPr>
          <p:nvPr>
            <p:ph type="pic" sz="quarter" idx="11" hasCustomPrompt="1"/>
          </p:nvPr>
        </p:nvSpPr>
        <p:spPr>
          <a:xfrm>
            <a:off x="1005841" y="448493"/>
            <a:ext cx="4589410" cy="5961014"/>
          </a:xfrm>
          <a:custGeom>
            <a:avLst/>
            <a:gdLst>
              <a:gd name="connsiteX0" fmla="*/ 2355665 w 4589410"/>
              <a:gd name="connsiteY0" fmla="*/ 5725881 h 5961014"/>
              <a:gd name="connsiteX1" fmla="*/ 3984168 w 4589410"/>
              <a:gd name="connsiteY1" fmla="*/ 5725881 h 5961014"/>
              <a:gd name="connsiteX2" fmla="*/ 3984168 w 4589410"/>
              <a:gd name="connsiteY2" fmla="*/ 5961014 h 5961014"/>
              <a:gd name="connsiteX3" fmla="*/ 2355665 w 4589410"/>
              <a:gd name="connsiteY3" fmla="*/ 5961014 h 5961014"/>
              <a:gd name="connsiteX4" fmla="*/ 605244 w 4589410"/>
              <a:gd name="connsiteY4" fmla="*/ 5190304 h 5961014"/>
              <a:gd name="connsiteX5" fmla="*/ 2233747 w 4589410"/>
              <a:gd name="connsiteY5" fmla="*/ 5190304 h 5961014"/>
              <a:gd name="connsiteX6" fmla="*/ 2233747 w 4589410"/>
              <a:gd name="connsiteY6" fmla="*/ 5756361 h 5961014"/>
              <a:gd name="connsiteX7" fmla="*/ 605244 w 4589410"/>
              <a:gd name="connsiteY7" fmla="*/ 5756361 h 5961014"/>
              <a:gd name="connsiteX8" fmla="*/ 2355665 w 4589410"/>
              <a:gd name="connsiteY8" fmla="*/ 4214945 h 5961014"/>
              <a:gd name="connsiteX9" fmla="*/ 3984168 w 4589410"/>
              <a:gd name="connsiteY9" fmla="*/ 4214945 h 5961014"/>
              <a:gd name="connsiteX10" fmla="*/ 3984168 w 4589410"/>
              <a:gd name="connsiteY10" fmla="*/ 5608316 h 5961014"/>
              <a:gd name="connsiteX11" fmla="*/ 2355665 w 4589410"/>
              <a:gd name="connsiteY11" fmla="*/ 5608316 h 5961014"/>
              <a:gd name="connsiteX12" fmla="*/ 1 w 4589410"/>
              <a:gd name="connsiteY12" fmla="*/ 2233746 h 5961014"/>
              <a:gd name="connsiteX13" fmla="*/ 483327 w 4589410"/>
              <a:gd name="connsiteY13" fmla="*/ 2233746 h 5961014"/>
              <a:gd name="connsiteX14" fmla="*/ 483327 w 4589410"/>
              <a:gd name="connsiteY14" fmla="*/ 5961014 h 5961014"/>
              <a:gd name="connsiteX15" fmla="*/ 1 w 4589410"/>
              <a:gd name="connsiteY15" fmla="*/ 5961014 h 5961014"/>
              <a:gd name="connsiteX16" fmla="*/ 4106084 w 4589410"/>
              <a:gd name="connsiteY16" fmla="*/ 1820090 h 5961014"/>
              <a:gd name="connsiteX17" fmla="*/ 4589410 w 4589410"/>
              <a:gd name="connsiteY17" fmla="*/ 1820090 h 5961014"/>
              <a:gd name="connsiteX18" fmla="*/ 4589410 w 4589410"/>
              <a:gd name="connsiteY18" fmla="*/ 5608315 h 5961014"/>
              <a:gd name="connsiteX19" fmla="*/ 4106084 w 4589410"/>
              <a:gd name="connsiteY19" fmla="*/ 5608315 h 5961014"/>
              <a:gd name="connsiteX20" fmla="*/ 605244 w 4589410"/>
              <a:gd name="connsiteY20" fmla="*/ 1323701 h 5961014"/>
              <a:gd name="connsiteX21" fmla="*/ 2233747 w 4589410"/>
              <a:gd name="connsiteY21" fmla="*/ 1323701 h 5961014"/>
              <a:gd name="connsiteX22" fmla="*/ 2233747 w 4589410"/>
              <a:gd name="connsiteY22" fmla="*/ 5050968 h 5961014"/>
              <a:gd name="connsiteX23" fmla="*/ 605244 w 4589410"/>
              <a:gd name="connsiteY23" fmla="*/ 5050968 h 5961014"/>
              <a:gd name="connsiteX24" fmla="*/ 1 w 4589410"/>
              <a:gd name="connsiteY24" fmla="*/ 1323701 h 5961014"/>
              <a:gd name="connsiteX25" fmla="*/ 483327 w 4589410"/>
              <a:gd name="connsiteY25" fmla="*/ 1323701 h 5961014"/>
              <a:gd name="connsiteX26" fmla="*/ 483327 w 4589410"/>
              <a:gd name="connsiteY26" fmla="*/ 2133597 h 5961014"/>
              <a:gd name="connsiteX27" fmla="*/ 1 w 4589410"/>
              <a:gd name="connsiteY27" fmla="*/ 2133597 h 5961014"/>
              <a:gd name="connsiteX28" fmla="*/ 4106084 w 4589410"/>
              <a:gd name="connsiteY28" fmla="*/ 910045 h 5961014"/>
              <a:gd name="connsiteX29" fmla="*/ 4589410 w 4589410"/>
              <a:gd name="connsiteY29" fmla="*/ 910045 h 5961014"/>
              <a:gd name="connsiteX30" fmla="*/ 4589410 w 4589410"/>
              <a:gd name="connsiteY30" fmla="*/ 1719942 h 5961014"/>
              <a:gd name="connsiteX31" fmla="*/ 4106084 w 4589410"/>
              <a:gd name="connsiteY31" fmla="*/ 1719942 h 5961014"/>
              <a:gd name="connsiteX32" fmla="*/ 2355665 w 4589410"/>
              <a:gd name="connsiteY32" fmla="*/ 370113 h 5961014"/>
              <a:gd name="connsiteX33" fmla="*/ 3984168 w 4589410"/>
              <a:gd name="connsiteY33" fmla="*/ 370113 h 5961014"/>
              <a:gd name="connsiteX34" fmla="*/ 3984168 w 4589410"/>
              <a:gd name="connsiteY34" fmla="*/ 4097380 h 5961014"/>
              <a:gd name="connsiteX35" fmla="*/ 2355665 w 4589410"/>
              <a:gd name="connsiteY35" fmla="*/ 4097380 h 5961014"/>
              <a:gd name="connsiteX36" fmla="*/ 0 w 4589410"/>
              <a:gd name="connsiteY36" fmla="*/ 370113 h 5961014"/>
              <a:gd name="connsiteX37" fmla="*/ 1084218 w 4589410"/>
              <a:gd name="connsiteY37" fmla="*/ 370113 h 5961014"/>
              <a:gd name="connsiteX38" fmla="*/ 1084218 w 4589410"/>
              <a:gd name="connsiteY38" fmla="*/ 1184364 h 5961014"/>
              <a:gd name="connsiteX39" fmla="*/ 0 w 4589410"/>
              <a:gd name="connsiteY39" fmla="*/ 1184364 h 5961014"/>
              <a:gd name="connsiteX40" fmla="*/ 4106084 w 4589410"/>
              <a:gd name="connsiteY40" fmla="*/ 0 h 5961014"/>
              <a:gd name="connsiteX41" fmla="*/ 4589410 w 4589410"/>
              <a:gd name="connsiteY41" fmla="*/ 0 h 5961014"/>
              <a:gd name="connsiteX42" fmla="*/ 4589410 w 4589410"/>
              <a:gd name="connsiteY42" fmla="*/ 809897 h 5961014"/>
              <a:gd name="connsiteX43" fmla="*/ 4106084 w 4589410"/>
              <a:gd name="connsiteY43" fmla="*/ 809897 h 5961014"/>
              <a:gd name="connsiteX44" fmla="*/ 1206136 w 4589410"/>
              <a:gd name="connsiteY44" fmla="*/ 0 h 5961014"/>
              <a:gd name="connsiteX45" fmla="*/ 2233747 w 4589410"/>
              <a:gd name="connsiteY45" fmla="*/ 0 h 5961014"/>
              <a:gd name="connsiteX46" fmla="*/ 2233747 w 4589410"/>
              <a:gd name="connsiteY46" fmla="*/ 1184364 h 5961014"/>
              <a:gd name="connsiteX47" fmla="*/ 1206136 w 4589410"/>
              <a:gd name="connsiteY47" fmla="*/ 1184364 h 596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89410" h="5961014">
                <a:moveTo>
                  <a:pt x="2355665" y="5725881"/>
                </a:moveTo>
                <a:lnTo>
                  <a:pt x="3984168" y="5725881"/>
                </a:lnTo>
                <a:lnTo>
                  <a:pt x="3984168" y="5961014"/>
                </a:lnTo>
                <a:lnTo>
                  <a:pt x="2355665" y="5961014"/>
                </a:lnTo>
                <a:close/>
                <a:moveTo>
                  <a:pt x="605244" y="5190304"/>
                </a:moveTo>
                <a:lnTo>
                  <a:pt x="2233747" y="5190304"/>
                </a:lnTo>
                <a:lnTo>
                  <a:pt x="2233747" y="5756361"/>
                </a:lnTo>
                <a:lnTo>
                  <a:pt x="605244" y="5756361"/>
                </a:lnTo>
                <a:close/>
                <a:moveTo>
                  <a:pt x="2355665" y="4214945"/>
                </a:moveTo>
                <a:lnTo>
                  <a:pt x="3984168" y="4214945"/>
                </a:lnTo>
                <a:lnTo>
                  <a:pt x="3984168" y="5608316"/>
                </a:lnTo>
                <a:lnTo>
                  <a:pt x="2355665" y="5608316"/>
                </a:lnTo>
                <a:close/>
                <a:moveTo>
                  <a:pt x="1" y="2233746"/>
                </a:moveTo>
                <a:lnTo>
                  <a:pt x="483327" y="2233746"/>
                </a:lnTo>
                <a:lnTo>
                  <a:pt x="483327" y="5961014"/>
                </a:lnTo>
                <a:lnTo>
                  <a:pt x="1" y="5961014"/>
                </a:lnTo>
                <a:close/>
                <a:moveTo>
                  <a:pt x="4106084" y="1820090"/>
                </a:moveTo>
                <a:lnTo>
                  <a:pt x="4589410" y="1820090"/>
                </a:lnTo>
                <a:lnTo>
                  <a:pt x="4589410" y="5608315"/>
                </a:lnTo>
                <a:lnTo>
                  <a:pt x="4106084" y="5608315"/>
                </a:lnTo>
                <a:close/>
                <a:moveTo>
                  <a:pt x="605244" y="1323701"/>
                </a:moveTo>
                <a:lnTo>
                  <a:pt x="2233747" y="1323701"/>
                </a:lnTo>
                <a:lnTo>
                  <a:pt x="2233747" y="5050968"/>
                </a:lnTo>
                <a:lnTo>
                  <a:pt x="605244" y="5050968"/>
                </a:lnTo>
                <a:close/>
                <a:moveTo>
                  <a:pt x="1" y="1323701"/>
                </a:moveTo>
                <a:lnTo>
                  <a:pt x="483327" y="1323701"/>
                </a:lnTo>
                <a:lnTo>
                  <a:pt x="483327" y="2133597"/>
                </a:lnTo>
                <a:lnTo>
                  <a:pt x="1" y="2133597"/>
                </a:lnTo>
                <a:close/>
                <a:moveTo>
                  <a:pt x="4106084" y="910045"/>
                </a:moveTo>
                <a:lnTo>
                  <a:pt x="4589410" y="910045"/>
                </a:lnTo>
                <a:lnTo>
                  <a:pt x="4589410" y="1719942"/>
                </a:lnTo>
                <a:lnTo>
                  <a:pt x="4106084" y="1719942"/>
                </a:lnTo>
                <a:close/>
                <a:moveTo>
                  <a:pt x="2355665" y="370113"/>
                </a:moveTo>
                <a:lnTo>
                  <a:pt x="3984168" y="370113"/>
                </a:lnTo>
                <a:lnTo>
                  <a:pt x="3984168" y="4097380"/>
                </a:lnTo>
                <a:lnTo>
                  <a:pt x="2355665" y="4097380"/>
                </a:lnTo>
                <a:close/>
                <a:moveTo>
                  <a:pt x="0" y="370113"/>
                </a:moveTo>
                <a:lnTo>
                  <a:pt x="1084218" y="370113"/>
                </a:lnTo>
                <a:lnTo>
                  <a:pt x="1084218" y="1184364"/>
                </a:lnTo>
                <a:lnTo>
                  <a:pt x="0" y="1184364"/>
                </a:lnTo>
                <a:close/>
                <a:moveTo>
                  <a:pt x="4106084" y="0"/>
                </a:moveTo>
                <a:lnTo>
                  <a:pt x="4589410" y="0"/>
                </a:lnTo>
                <a:lnTo>
                  <a:pt x="4589410" y="809897"/>
                </a:lnTo>
                <a:lnTo>
                  <a:pt x="4106084" y="809897"/>
                </a:lnTo>
                <a:close/>
                <a:moveTo>
                  <a:pt x="1206136" y="0"/>
                </a:moveTo>
                <a:lnTo>
                  <a:pt x="2233747" y="0"/>
                </a:lnTo>
                <a:lnTo>
                  <a:pt x="2233747" y="1184364"/>
                </a:lnTo>
                <a:lnTo>
                  <a:pt x="1206136" y="1184364"/>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3057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565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833C00B1-CA2C-494A-A566-6790FD09464F}"/>
              </a:ext>
            </a:extLst>
          </p:cNvPr>
          <p:cNvSpPr>
            <a:spLocks noGrp="1"/>
          </p:cNvSpPr>
          <p:nvPr>
            <p:ph type="pic" sz="quarter" idx="11" hasCustomPrompt="1"/>
          </p:nvPr>
        </p:nvSpPr>
        <p:spPr>
          <a:xfrm>
            <a:off x="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5" name="그림 개체 틀 2">
            <a:extLst>
              <a:ext uri="{FF2B5EF4-FFF2-40B4-BE49-F238E27FC236}">
                <a16:creationId xmlns:a16="http://schemas.microsoft.com/office/drawing/2014/main" id="{E77CA480-4518-4BF0-9AD6-18091AD7F183}"/>
              </a:ext>
            </a:extLst>
          </p:cNvPr>
          <p:cNvSpPr>
            <a:spLocks noGrp="1"/>
          </p:cNvSpPr>
          <p:nvPr>
            <p:ph type="pic" sz="quarter" idx="12" hasCustomPrompt="1"/>
          </p:nvPr>
        </p:nvSpPr>
        <p:spPr>
          <a:xfrm>
            <a:off x="2438700" y="394178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6" name="그림 개체 틀 2">
            <a:extLst>
              <a:ext uri="{FF2B5EF4-FFF2-40B4-BE49-F238E27FC236}">
                <a16:creationId xmlns:a16="http://schemas.microsoft.com/office/drawing/2014/main" id="{2EA166A0-037E-44A3-B0C5-D536749BF688}"/>
              </a:ext>
            </a:extLst>
          </p:cNvPr>
          <p:cNvSpPr>
            <a:spLocks noGrp="1"/>
          </p:cNvSpPr>
          <p:nvPr>
            <p:ph type="pic" sz="quarter" idx="13" hasCustomPrompt="1"/>
          </p:nvPr>
        </p:nvSpPr>
        <p:spPr>
          <a:xfrm>
            <a:off x="4877400" y="159172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7" name="그림 개체 틀 2">
            <a:extLst>
              <a:ext uri="{FF2B5EF4-FFF2-40B4-BE49-F238E27FC236}">
                <a16:creationId xmlns:a16="http://schemas.microsoft.com/office/drawing/2014/main" id="{ABE4363D-0999-4850-AE33-1A1B530A8452}"/>
              </a:ext>
            </a:extLst>
          </p:cNvPr>
          <p:cNvSpPr>
            <a:spLocks noGrp="1"/>
          </p:cNvSpPr>
          <p:nvPr>
            <p:ph type="pic" sz="quarter" idx="14" hasCustomPrompt="1"/>
          </p:nvPr>
        </p:nvSpPr>
        <p:spPr>
          <a:xfrm>
            <a:off x="7316100" y="395536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8" name="그림 개체 틀 2">
            <a:extLst>
              <a:ext uri="{FF2B5EF4-FFF2-40B4-BE49-F238E27FC236}">
                <a16:creationId xmlns:a16="http://schemas.microsoft.com/office/drawing/2014/main" id="{45B2035F-43A5-4EFF-BE2E-45917BEDCAF4}"/>
              </a:ext>
            </a:extLst>
          </p:cNvPr>
          <p:cNvSpPr>
            <a:spLocks noGrp="1"/>
          </p:cNvSpPr>
          <p:nvPr>
            <p:ph type="pic" sz="quarter" idx="15" hasCustomPrompt="1"/>
          </p:nvPr>
        </p:nvSpPr>
        <p:spPr>
          <a:xfrm>
            <a:off x="975480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 id="2147483695" r:id="rId4"/>
    <p:sldLayoutId id="214748369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90"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80F30558-FFDC-4D3D-8CF4-0B7BFDA129F1}"/>
              </a:ext>
            </a:extLst>
          </p:cNvPr>
          <p:cNvGrpSpPr/>
          <p:nvPr/>
        </p:nvGrpSpPr>
        <p:grpSpPr>
          <a:xfrm>
            <a:off x="670558" y="2441430"/>
            <a:ext cx="6510418" cy="3679087"/>
            <a:chOff x="62994" y="847762"/>
            <a:chExt cx="5961836" cy="3679087"/>
          </a:xfrm>
        </p:grpSpPr>
        <p:sp>
          <p:nvSpPr>
            <p:cNvPr id="9" name="TextBox 8">
              <a:extLst>
                <a:ext uri="{FF2B5EF4-FFF2-40B4-BE49-F238E27FC236}">
                  <a16:creationId xmlns:a16="http://schemas.microsoft.com/office/drawing/2014/main" id="{B2DAA667-36E5-482D-9F54-32B2E46999CA}"/>
                </a:ext>
              </a:extLst>
            </p:cNvPr>
            <p:cNvSpPr txBox="1"/>
            <p:nvPr/>
          </p:nvSpPr>
          <p:spPr>
            <a:xfrm>
              <a:off x="62994" y="847762"/>
              <a:ext cx="5855376" cy="2585323"/>
            </a:xfrm>
            <a:prstGeom prst="rect">
              <a:avLst/>
            </a:prstGeom>
            <a:noFill/>
          </p:spPr>
          <p:txBody>
            <a:bodyPr wrap="square" rtlCol="0" anchor="ctr">
              <a:spAutoFit/>
            </a:bodyPr>
            <a:lstStyle/>
            <a:p>
              <a:r>
                <a:rPr lang="en-US" sz="5400" b="1" dirty="0">
                  <a:solidFill>
                    <a:schemeClr val="bg1"/>
                  </a:solidFill>
                  <a:latin typeface="+mj-lt"/>
                </a:rPr>
                <a:t>Scoring Method for Forming </a:t>
              </a:r>
            </a:p>
            <a:p>
              <a:r>
                <a:rPr lang="en-US" sz="5400" b="1" dirty="0">
                  <a:solidFill>
                    <a:schemeClr val="bg1"/>
                  </a:solidFill>
                  <a:latin typeface="+mj-lt"/>
                </a:rPr>
                <a:t>a </a:t>
              </a:r>
              <a:r>
                <a:rPr lang="en-US" sz="5400" b="1" dirty="0" err="1">
                  <a:solidFill>
                    <a:schemeClr val="bg1"/>
                  </a:solidFill>
                  <a:latin typeface="+mj-lt"/>
                </a:rPr>
                <a:t>Rollersport</a:t>
              </a:r>
              <a:r>
                <a:rPr lang="en-US" sz="5400" b="1" dirty="0">
                  <a:solidFill>
                    <a:schemeClr val="bg1"/>
                  </a:solidFill>
                  <a:latin typeface="+mj-lt"/>
                </a:rPr>
                <a:t> Team</a:t>
              </a:r>
            </a:p>
          </p:txBody>
        </p:sp>
        <p:sp>
          <p:nvSpPr>
            <p:cNvPr id="10" name="TextBox 9">
              <a:extLst>
                <a:ext uri="{FF2B5EF4-FFF2-40B4-BE49-F238E27FC236}">
                  <a16:creationId xmlns:a16="http://schemas.microsoft.com/office/drawing/2014/main" id="{1A94EB18-56FD-424D-A0AA-1D17E8496CA2}"/>
                </a:ext>
              </a:extLst>
            </p:cNvPr>
            <p:cNvSpPr txBox="1"/>
            <p:nvPr/>
          </p:nvSpPr>
          <p:spPr>
            <a:xfrm>
              <a:off x="169454" y="3757408"/>
              <a:ext cx="5855376" cy="769441"/>
            </a:xfrm>
            <a:prstGeom prst="rect">
              <a:avLst/>
            </a:prstGeom>
            <a:noFill/>
          </p:spPr>
          <p:txBody>
            <a:bodyPr wrap="square" rtlCol="0" anchor="ctr">
              <a:spAutoFit/>
            </a:bodyPr>
            <a:lstStyle/>
            <a:p>
              <a:r>
                <a:rPr lang="en-US" altLang="ko-KR" sz="2400" b="1" dirty="0">
                  <a:solidFill>
                    <a:schemeClr val="bg1"/>
                  </a:solidFill>
                  <a:cs typeface="Arial" pitchFamily="34" charset="0"/>
                </a:rPr>
                <a:t>ERLANGGA ARDIANZA WIBOWO</a:t>
              </a:r>
            </a:p>
            <a:p>
              <a:r>
                <a:rPr lang="en-US" altLang="ko-KR" sz="2000" b="1" dirty="0">
                  <a:solidFill>
                    <a:schemeClr val="bg1"/>
                  </a:solidFill>
                  <a:cs typeface="Arial" pitchFamily="34" charset="0"/>
                </a:rPr>
                <a:t>UNIVERSITAS NEGERI SEMARANG - INDONESIA</a:t>
              </a:r>
            </a:p>
          </p:txBody>
        </p:sp>
      </p:grpSp>
      <p:grpSp>
        <p:nvGrpSpPr>
          <p:cNvPr id="14" name="그룹 13">
            <a:extLst>
              <a:ext uri="{FF2B5EF4-FFF2-40B4-BE49-F238E27FC236}">
                <a16:creationId xmlns:a16="http://schemas.microsoft.com/office/drawing/2014/main" id="{C93D984A-7FF2-46DF-AD58-08FD31F5846F}"/>
              </a:ext>
            </a:extLst>
          </p:cNvPr>
          <p:cNvGrpSpPr/>
          <p:nvPr/>
        </p:nvGrpSpPr>
        <p:grpSpPr>
          <a:xfrm>
            <a:off x="776760" y="5107350"/>
            <a:ext cx="4797003" cy="73891"/>
            <a:chOff x="0" y="0"/>
            <a:chExt cx="10600107" cy="3256589"/>
          </a:xfrm>
        </p:grpSpPr>
        <p:sp>
          <p:nvSpPr>
            <p:cNvPr id="15" name="Rectangle 3">
              <a:extLst>
                <a:ext uri="{FF2B5EF4-FFF2-40B4-BE49-F238E27FC236}">
                  <a16:creationId xmlns:a16="http://schemas.microsoft.com/office/drawing/2014/main" id="{E0670505-C8B5-4047-B581-EC4BA03BB9C2}"/>
                </a:ext>
              </a:extLst>
            </p:cNvPr>
            <p:cNvSpPr/>
            <p:nvPr/>
          </p:nvSpPr>
          <p:spPr>
            <a:xfrm>
              <a:off x="1770291" y="8292"/>
              <a:ext cx="1776047" cy="3248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6666"/>
                </a:solidFill>
              </a:endParaRPr>
            </a:p>
          </p:txBody>
        </p:sp>
        <p:sp>
          <p:nvSpPr>
            <p:cNvPr id="16" name="Rectangle 4">
              <a:extLst>
                <a:ext uri="{FF2B5EF4-FFF2-40B4-BE49-F238E27FC236}">
                  <a16:creationId xmlns:a16="http://schemas.microsoft.com/office/drawing/2014/main" id="{0140C7AC-A4B0-41C1-83B5-7D71E4A1D0CB}"/>
                </a:ext>
              </a:extLst>
            </p:cNvPr>
            <p:cNvSpPr/>
            <p:nvPr/>
          </p:nvSpPr>
          <p:spPr>
            <a:xfrm>
              <a:off x="3540582" y="8292"/>
              <a:ext cx="1776047" cy="3248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7290A7AF-8260-46F3-8861-19BBB69A299B}"/>
                </a:ext>
              </a:extLst>
            </p:cNvPr>
            <p:cNvSpPr/>
            <p:nvPr/>
          </p:nvSpPr>
          <p:spPr>
            <a:xfrm>
              <a:off x="5310873" y="8292"/>
              <a:ext cx="1776047" cy="3248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
              <a:extLst>
                <a:ext uri="{FF2B5EF4-FFF2-40B4-BE49-F238E27FC236}">
                  <a16:creationId xmlns:a16="http://schemas.microsoft.com/office/drawing/2014/main" id="{9FDBF792-D993-4F15-BC25-B0FFAFF3E986}"/>
                </a:ext>
              </a:extLst>
            </p:cNvPr>
            <p:cNvSpPr/>
            <p:nvPr/>
          </p:nvSpPr>
          <p:spPr>
            <a:xfrm>
              <a:off x="8824060" y="0"/>
              <a:ext cx="1776047" cy="32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a:extLst>
                <a:ext uri="{FF2B5EF4-FFF2-40B4-BE49-F238E27FC236}">
                  <a16:creationId xmlns:a16="http://schemas.microsoft.com/office/drawing/2014/main" id="{D0CF73E0-A9F7-411F-9C7C-916648F3FDC0}"/>
                </a:ext>
              </a:extLst>
            </p:cNvPr>
            <p:cNvSpPr/>
            <p:nvPr/>
          </p:nvSpPr>
          <p:spPr>
            <a:xfrm>
              <a:off x="7067467" y="8292"/>
              <a:ext cx="1776047" cy="32482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B3FD885D-B877-465F-AE1C-435E0A791729}"/>
                </a:ext>
              </a:extLst>
            </p:cNvPr>
            <p:cNvSpPr/>
            <p:nvPr/>
          </p:nvSpPr>
          <p:spPr>
            <a:xfrm>
              <a:off x="0" y="8292"/>
              <a:ext cx="1776047" cy="3248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grpSp>
      <p:pic>
        <p:nvPicPr>
          <p:cNvPr id="3" name="Picture 2">
            <a:extLst>
              <a:ext uri="{FF2B5EF4-FFF2-40B4-BE49-F238E27FC236}">
                <a16:creationId xmlns:a16="http://schemas.microsoft.com/office/drawing/2014/main" id="{A3ADF962-0313-222C-4260-A4140AA5DA9C}"/>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57" b="94372" l="9957" r="89177">
                        <a14:foregroundMark x1="20346" y1="83550" x2="20346" y2="83550"/>
                        <a14:foregroundMark x1="33766" y1="81818" x2="33766" y2="81818"/>
                        <a14:foregroundMark x1="47186" y1="81385" x2="47186" y2="81385"/>
                        <a14:foregroundMark x1="61472" y1="83117" x2="61472" y2="83117"/>
                        <a14:foregroundMark x1="19048" y1="93506" x2="19048" y2="93506"/>
                        <a14:foregroundMark x1="22078" y1="93074" x2="22078" y2="93074"/>
                        <a14:foregroundMark x1="19481" y1="93939" x2="40260" y2="94372"/>
                        <a14:foregroundMark x1="40260" y1="94372" x2="78355" y2="93506"/>
                      </a14:backgroundRemoval>
                    </a14:imgEffect>
                  </a14:imgLayer>
                </a14:imgProps>
              </a:ext>
              <a:ext uri="{28A0092B-C50C-407E-A947-70E740481C1C}">
                <a14:useLocalDpi xmlns:a14="http://schemas.microsoft.com/office/drawing/2010/main" val="0"/>
              </a:ext>
            </a:extLst>
          </a:blip>
          <a:stretch>
            <a:fillRect/>
          </a:stretch>
        </p:blipFill>
        <p:spPr>
          <a:xfrm>
            <a:off x="3455925" y="484401"/>
            <a:ext cx="1842070" cy="1842070"/>
          </a:xfrm>
          <a:prstGeom prst="rect">
            <a:avLst/>
          </a:prstGeom>
        </p:spPr>
      </p:pic>
      <p:pic>
        <p:nvPicPr>
          <p:cNvPr id="1026" name="Picture 2" descr="Flag of Indonesia - Wikipedia">
            <a:extLst>
              <a:ext uri="{FF2B5EF4-FFF2-40B4-BE49-F238E27FC236}">
                <a16:creationId xmlns:a16="http://schemas.microsoft.com/office/drawing/2014/main" id="{FE04695F-BD1D-7D3D-5098-BE3564D39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403" y="765197"/>
            <a:ext cx="1920715" cy="128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D4B56-E6CD-7B05-3AA9-3E17F6DABF3A}"/>
              </a:ext>
            </a:extLst>
          </p:cNvPr>
          <p:cNvSpPr txBox="1">
            <a:spLocks/>
          </p:cNvSpPr>
          <p:nvPr/>
        </p:nvSpPr>
        <p:spPr>
          <a:xfrm>
            <a:off x="4749421" y="800668"/>
            <a:ext cx="7442579" cy="525666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None/>
            </a:pPr>
            <a:r>
              <a:rPr lang="en-US" sz="1800" b="1" u="sng" dirty="0">
                <a:latin typeface="Arial" panose="020B0604020202020204" pitchFamily="34" charset="0"/>
                <a:cs typeface="Arial" panose="020B0604020202020204" pitchFamily="34" charset="0"/>
              </a:rPr>
              <a:t>Name</a:t>
            </a:r>
          </a:p>
          <a:p>
            <a:pPr algn="just">
              <a:buFont typeface="Arial" panose="020B0604020202020204" pitchFamily="34" charset="0"/>
              <a:buNone/>
            </a:pPr>
            <a:r>
              <a:rPr lang="en-US" sz="1800" i="1" dirty="0" err="1">
                <a:latin typeface="Arial" panose="020B0604020202020204" pitchFamily="34" charset="0"/>
                <a:cs typeface="Arial" panose="020B0604020202020204" pitchFamily="34" charset="0"/>
              </a:rPr>
              <a:t>Erlangga</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Ardianza</a:t>
            </a:r>
            <a:r>
              <a:rPr lang="en-US" sz="1800" i="1" dirty="0">
                <a:latin typeface="Arial" panose="020B0604020202020204" pitchFamily="34" charset="0"/>
                <a:cs typeface="Arial" panose="020B0604020202020204" pitchFamily="34" charset="0"/>
              </a:rPr>
              <a:t> Wibowo, S.T., </a:t>
            </a:r>
            <a:r>
              <a:rPr lang="en-US" sz="1800" i="1" dirty="0" err="1">
                <a:latin typeface="Arial" panose="020B0604020202020204" pitchFamily="34" charset="0"/>
                <a:cs typeface="Arial" panose="020B0604020202020204" pitchFamily="34" charset="0"/>
              </a:rPr>
              <a:t>S.Pd</a:t>
            </a:r>
            <a:r>
              <a:rPr lang="en-US" sz="1800" i="1" dirty="0">
                <a:latin typeface="Arial" panose="020B0604020202020204" pitchFamily="34" charset="0"/>
                <a:cs typeface="Arial" panose="020B0604020202020204" pitchFamily="34" charset="0"/>
              </a:rPr>
              <a:t>.</a:t>
            </a:r>
          </a:p>
          <a:p>
            <a:pPr algn="just">
              <a:buFont typeface="Arial" panose="020B0604020202020204" pitchFamily="34" charset="0"/>
              <a:buNone/>
            </a:pPr>
            <a:r>
              <a:rPr lang="en-US" sz="1800" i="1" dirty="0" err="1">
                <a:latin typeface="Arial" panose="020B0604020202020204" pitchFamily="34" charset="0"/>
                <a:cs typeface="Arial" panose="020B0604020202020204" pitchFamily="34" charset="0"/>
              </a:rPr>
              <a:t>ardianz_eaw@yahoo.com</a:t>
            </a:r>
            <a:endParaRPr lang="en-US" sz="1800" i="1" dirty="0">
              <a:latin typeface="Arial" panose="020B0604020202020204" pitchFamily="34" charset="0"/>
              <a:cs typeface="Arial" panose="020B0604020202020204" pitchFamily="34" charset="0"/>
            </a:endParaRPr>
          </a:p>
          <a:p>
            <a:pPr algn="just">
              <a:buFont typeface="Arial" panose="020B0604020202020204" pitchFamily="34" charset="0"/>
              <a:buNone/>
            </a:pPr>
            <a:r>
              <a:rPr lang="en-US" sz="1800" b="1" u="sng" dirty="0">
                <a:latin typeface="Arial" panose="020B0604020202020204" pitchFamily="34" charset="0"/>
                <a:cs typeface="Arial" panose="020B0604020202020204" pitchFamily="34" charset="0"/>
              </a:rPr>
              <a:t>Education</a:t>
            </a:r>
            <a:r>
              <a:rPr lang="en-US" sz="1800" b="1" dirty="0">
                <a:latin typeface="Arial" panose="020B0604020202020204" pitchFamily="34" charset="0"/>
                <a:cs typeface="Arial" panose="020B0604020202020204" pitchFamily="34" charset="0"/>
              </a:rPr>
              <a:t>	 </a:t>
            </a:r>
          </a:p>
          <a:p>
            <a:pPr algn="just"/>
            <a:r>
              <a:rPr lang="en-US" sz="1800" i="1" dirty="0" err="1">
                <a:latin typeface="Arial" panose="020B0604020202020204" pitchFamily="34" charset="0"/>
                <a:cs typeface="Arial" panose="020B0604020202020204" pitchFamily="34" charset="0"/>
              </a:rPr>
              <a:t>Taruna</a:t>
            </a:r>
            <a:r>
              <a:rPr lang="en-US" sz="1800" i="1" dirty="0">
                <a:latin typeface="Arial" panose="020B0604020202020204" pitchFamily="34" charset="0"/>
                <a:cs typeface="Arial" panose="020B0604020202020204" pitchFamily="34" charset="0"/>
              </a:rPr>
              <a:t> Nusantara Senior High School</a:t>
            </a:r>
          </a:p>
          <a:p>
            <a:pPr algn="just"/>
            <a:r>
              <a:rPr lang="en-US" sz="1800" i="1" dirty="0">
                <a:latin typeface="Arial" panose="020B0604020202020204" pitchFamily="34" charset="0"/>
                <a:cs typeface="Arial" panose="020B0604020202020204" pitchFamily="34" charset="0"/>
              </a:rPr>
              <a:t>Bachelor of Industrial Engineering </a:t>
            </a:r>
            <a:r>
              <a:rPr lang="en-US" sz="1800" i="1" dirty="0" err="1">
                <a:latin typeface="Arial" panose="020B0604020202020204" pitchFamily="34" charset="0"/>
                <a:cs typeface="Arial" panose="020B0604020202020204" pitchFamily="34" charset="0"/>
              </a:rPr>
              <a:t>Diponegoro</a:t>
            </a:r>
            <a:r>
              <a:rPr lang="en-US" sz="1800" i="1" dirty="0">
                <a:latin typeface="Arial" panose="020B0604020202020204" pitchFamily="34" charset="0"/>
                <a:cs typeface="Arial" panose="020B0604020202020204" pitchFamily="34" charset="0"/>
              </a:rPr>
              <a:t> University</a:t>
            </a:r>
          </a:p>
          <a:p>
            <a:pPr algn="just"/>
            <a:r>
              <a:rPr lang="en-US" sz="1800" i="1" dirty="0">
                <a:latin typeface="Arial" panose="020B0604020202020204" pitchFamily="34" charset="0"/>
                <a:cs typeface="Arial" panose="020B0604020202020204" pitchFamily="34" charset="0"/>
              </a:rPr>
              <a:t>Bachelor of Sport Coaching Education Universitas Negeri Semarang</a:t>
            </a:r>
          </a:p>
          <a:p>
            <a:pPr algn="just"/>
            <a:r>
              <a:rPr lang="en-US" sz="1800" i="1" dirty="0">
                <a:latin typeface="Arial" panose="020B0604020202020204" pitchFamily="34" charset="0"/>
                <a:cs typeface="Arial" panose="020B0604020202020204" pitchFamily="34" charset="0"/>
              </a:rPr>
              <a:t>Master Student of Sport Education Universitas Negeri Semarang</a:t>
            </a:r>
          </a:p>
          <a:p>
            <a:pPr algn="just">
              <a:buFont typeface="Arial" panose="020B0604020202020204" pitchFamily="34" charset="0"/>
              <a:buNone/>
            </a:pPr>
            <a:r>
              <a:rPr lang="en-US" sz="1800" b="1" u="sng" dirty="0">
                <a:latin typeface="Arial" panose="020B0604020202020204" pitchFamily="34" charset="0"/>
                <a:cs typeface="Arial" panose="020B0604020202020204" pitchFamily="34" charset="0"/>
              </a:rPr>
              <a:t>Experience </a:t>
            </a:r>
          </a:p>
          <a:p>
            <a:pPr algn="just"/>
            <a:r>
              <a:rPr lang="en-US" sz="1800" i="1" dirty="0">
                <a:latin typeface="Arial" panose="020B0604020202020204" pitchFamily="34" charset="0"/>
                <a:cs typeface="Arial" panose="020B0604020202020204" pitchFamily="34" charset="0"/>
              </a:rPr>
              <a:t>Former Athlete with Gold Medal SEA GAMES 2011 Indonesia</a:t>
            </a:r>
          </a:p>
          <a:p>
            <a:pPr algn="just"/>
            <a:r>
              <a:rPr lang="en-US" sz="1800" i="1" dirty="0">
                <a:latin typeface="Arial" panose="020B0604020202020204" pitchFamily="34" charset="0"/>
                <a:cs typeface="Arial" panose="020B0604020202020204" pitchFamily="34" charset="0"/>
              </a:rPr>
              <a:t>National Coach of Roller Sport</a:t>
            </a:r>
          </a:p>
          <a:p>
            <a:pPr algn="just"/>
            <a:r>
              <a:rPr lang="en-US" sz="1800" i="1" dirty="0">
                <a:latin typeface="Arial" panose="020B0604020202020204" pitchFamily="34" charset="0"/>
                <a:cs typeface="Arial" panose="020B0604020202020204" pitchFamily="34" charset="0"/>
              </a:rPr>
              <a:t>Work at Youth and Sport Department </a:t>
            </a:r>
            <a:r>
              <a:rPr lang="en-US" sz="1800" i="1" dirty="0" err="1">
                <a:latin typeface="Arial" panose="020B0604020202020204" pitchFamily="34" charset="0"/>
                <a:cs typeface="Arial" panose="020B0604020202020204" pitchFamily="34" charset="0"/>
              </a:rPr>
              <a:t>Jawa</a:t>
            </a:r>
            <a:r>
              <a:rPr lang="en-US" sz="1800" i="1" dirty="0">
                <a:latin typeface="Arial" panose="020B0604020202020204" pitchFamily="34" charset="0"/>
                <a:cs typeface="Arial" panose="020B0604020202020204" pitchFamily="34" charset="0"/>
              </a:rPr>
              <a:t> Tengah Government </a:t>
            </a:r>
          </a:p>
          <a:p>
            <a:pPr algn="just"/>
            <a:r>
              <a:rPr lang="en-US" sz="1800" i="1" dirty="0">
                <a:latin typeface="Arial" panose="020B0604020202020204" pitchFamily="34" charset="0"/>
                <a:cs typeface="Arial" panose="020B0604020202020204" pitchFamily="34" charset="0"/>
              </a:rPr>
              <a:t>President of </a:t>
            </a:r>
            <a:r>
              <a:rPr lang="en-US" sz="1800" i="1" dirty="0" err="1">
                <a:latin typeface="Arial" panose="020B0604020202020204" pitchFamily="34" charset="0"/>
                <a:cs typeface="Arial" panose="020B0604020202020204" pitchFamily="34" charset="0"/>
              </a:rPr>
              <a:t>Jawa</a:t>
            </a:r>
            <a:r>
              <a:rPr lang="en-US" sz="1800" i="1" dirty="0">
                <a:latin typeface="Arial" panose="020B0604020202020204" pitchFamily="34" charset="0"/>
                <a:cs typeface="Arial" panose="020B0604020202020204" pitchFamily="34" charset="0"/>
              </a:rPr>
              <a:t> Tengah Roller Sport Federation</a:t>
            </a:r>
          </a:p>
          <a:p>
            <a:pPr algn="just"/>
            <a:r>
              <a:rPr lang="en-US" sz="1800" i="1" dirty="0">
                <a:latin typeface="Arial" panose="020B0604020202020204" pitchFamily="34" charset="0"/>
                <a:cs typeface="Arial" panose="020B0604020202020204" pitchFamily="34" charset="0"/>
              </a:rPr>
              <a:t>Deputy of Research and Development of KONI </a:t>
            </a:r>
            <a:r>
              <a:rPr lang="en-US" sz="1800" i="1" dirty="0" err="1">
                <a:latin typeface="Arial" panose="020B0604020202020204" pitchFamily="34" charset="0"/>
                <a:cs typeface="Arial" panose="020B0604020202020204" pitchFamily="34" charset="0"/>
              </a:rPr>
              <a:t>Jawa</a:t>
            </a:r>
            <a:r>
              <a:rPr lang="en-US" sz="1800" i="1" dirty="0">
                <a:latin typeface="Arial" panose="020B0604020202020204" pitchFamily="34" charset="0"/>
                <a:cs typeface="Arial" panose="020B0604020202020204" pitchFamily="34" charset="0"/>
              </a:rPr>
              <a:t> Tengah</a:t>
            </a:r>
          </a:p>
          <a:p>
            <a:pPr marL="0" indent="0" algn="just">
              <a:buNone/>
            </a:pPr>
            <a:endParaRPr lang="en-US" sz="1800" i="1" dirty="0">
              <a:latin typeface="Arial" panose="020B0604020202020204" pitchFamily="34" charset="0"/>
              <a:cs typeface="Arial" panose="020B0604020202020204" pitchFamily="34" charset="0"/>
            </a:endParaRPr>
          </a:p>
          <a:p>
            <a:pPr marL="0" indent="0" algn="just">
              <a:buNone/>
            </a:pPr>
            <a:endParaRPr lang="en-US" sz="1800" b="1" dirty="0">
              <a:latin typeface="Arial" panose="020B0604020202020204" pitchFamily="34" charset="0"/>
              <a:cs typeface="Arial" panose="020B0604020202020204" pitchFamily="34" charset="0"/>
            </a:endParaRPr>
          </a:p>
        </p:txBody>
      </p:sp>
      <p:pic>
        <p:nvPicPr>
          <p:cNvPr id="14" name="Picture Placeholder 15">
            <a:extLst>
              <a:ext uri="{FF2B5EF4-FFF2-40B4-BE49-F238E27FC236}">
                <a16:creationId xmlns:a16="http://schemas.microsoft.com/office/drawing/2014/main" id="{E9229A63-E0A0-23E3-9B0B-50982903B48F}"/>
              </a:ext>
            </a:extLst>
          </p:cNvPr>
          <p:cNvPicPr>
            <a:picLocks noChangeAspect="1"/>
          </p:cNvPicPr>
          <p:nvPr/>
        </p:nvPicPr>
        <p:blipFill rotWithShape="1">
          <a:blip r:embed="rId2"/>
          <a:srcRect l="5959" t="12204" r="-5959" b="12796"/>
          <a:stretch/>
        </p:blipFill>
        <p:spPr>
          <a:xfrm>
            <a:off x="0" y="977434"/>
            <a:ext cx="4903130" cy="4903130"/>
          </a:xfrm>
          <a:prstGeom prst="diamond">
            <a:avLst/>
          </a:prstGeom>
          <a:solidFill>
            <a:schemeClr val="bg1">
              <a:lumMod val="95000"/>
            </a:schemeClr>
          </a:solidFill>
        </p:spPr>
      </p:pic>
    </p:spTree>
    <p:extLst>
      <p:ext uri="{BB962C8B-B14F-4D97-AF65-F5344CB8AC3E}">
        <p14:creationId xmlns:p14="http://schemas.microsoft.com/office/powerpoint/2010/main" val="131383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i="1" dirty="0"/>
              <a:t>INTRODUCTION</a:t>
            </a:r>
          </a:p>
        </p:txBody>
      </p:sp>
      <p:sp>
        <p:nvSpPr>
          <p:cNvPr id="3" name="Oval 84">
            <a:extLst>
              <a:ext uri="{FF2B5EF4-FFF2-40B4-BE49-F238E27FC236}">
                <a16:creationId xmlns:a16="http://schemas.microsoft.com/office/drawing/2014/main" id="{B2C44B0C-A992-4137-AEFE-264E50D35BE0}"/>
              </a:ext>
            </a:extLst>
          </p:cNvPr>
          <p:cNvSpPr/>
          <p:nvPr/>
        </p:nvSpPr>
        <p:spPr>
          <a:xfrm>
            <a:off x="6618295" y="5804626"/>
            <a:ext cx="2733560"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11">
            <a:extLst>
              <a:ext uri="{FF2B5EF4-FFF2-40B4-BE49-F238E27FC236}">
                <a16:creationId xmlns:a16="http://schemas.microsoft.com/office/drawing/2014/main" id="{00338938-983A-4A8E-A2D6-9BB30FF0474B}"/>
              </a:ext>
            </a:extLst>
          </p:cNvPr>
          <p:cNvGrpSpPr/>
          <p:nvPr/>
        </p:nvGrpSpPr>
        <p:grpSpPr>
          <a:xfrm>
            <a:off x="7726468" y="1820987"/>
            <a:ext cx="3497536" cy="3983639"/>
            <a:chOff x="5710368" y="1700808"/>
            <a:chExt cx="2528707" cy="4176464"/>
          </a:xfrm>
        </p:grpSpPr>
        <p:sp>
          <p:nvSpPr>
            <p:cNvPr id="5" name="Up Arrow 3">
              <a:extLst>
                <a:ext uri="{FF2B5EF4-FFF2-40B4-BE49-F238E27FC236}">
                  <a16:creationId xmlns:a16="http://schemas.microsoft.com/office/drawing/2014/main" id="{BF9E9D5E-CE0B-40F2-A739-D0AA1D3D185E}"/>
                </a:ext>
              </a:extLst>
            </p:cNvPr>
            <p:cNvSpPr/>
            <p:nvPr/>
          </p:nvSpPr>
          <p:spPr>
            <a:xfrm>
              <a:off x="6870923" y="1700808"/>
              <a:ext cx="1368152" cy="2035274"/>
            </a:xfrm>
            <a:prstGeom prst="upArrow">
              <a:avLst/>
            </a:prstGeom>
            <a:gradFill flip="none" rotWithShape="1">
              <a:gsLst>
                <a:gs pos="99000">
                  <a:schemeClr val="accent2"/>
                </a:gs>
                <a:gs pos="0">
                  <a:schemeClr val="accent2">
                    <a:lumMod val="75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Flowchart: Data 6">
              <a:extLst>
                <a:ext uri="{FF2B5EF4-FFF2-40B4-BE49-F238E27FC236}">
                  <a16:creationId xmlns:a16="http://schemas.microsoft.com/office/drawing/2014/main" id="{F56B9C7C-E6B1-4883-A7F0-E0F5413B4E95}"/>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5">
              <a:extLst>
                <a:ext uri="{FF2B5EF4-FFF2-40B4-BE49-F238E27FC236}">
                  <a16:creationId xmlns:a16="http://schemas.microsoft.com/office/drawing/2014/main" id="{DFBB6F7B-BCA6-4FDD-8E94-FBE97EA90FCD}"/>
                </a:ext>
              </a:extLst>
            </p:cNvPr>
            <p:cNvSpPr/>
            <p:nvPr/>
          </p:nvSpPr>
          <p:spPr>
            <a:xfrm>
              <a:off x="6372200" y="3429000"/>
              <a:ext cx="720080" cy="1368152"/>
            </a:xfrm>
            <a:prstGeom prst="rect">
              <a:avLst/>
            </a:prstGeom>
            <a:gradFill flip="none" rotWithShape="1">
              <a:gsLst>
                <a:gs pos="99000">
                  <a:schemeClr val="accent3">
                    <a:lumMod val="75000"/>
                  </a:schemeClr>
                </a:gs>
                <a:gs pos="0">
                  <a:schemeClr val="accent3"/>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Flowchart: Data 6">
              <a:extLst>
                <a:ext uri="{FF2B5EF4-FFF2-40B4-BE49-F238E27FC236}">
                  <a16:creationId xmlns:a16="http://schemas.microsoft.com/office/drawing/2014/main" id="{E9FCBA7C-D372-4FB1-8495-FE41221EC930}"/>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a:extLst>
                <a:ext uri="{FF2B5EF4-FFF2-40B4-BE49-F238E27FC236}">
                  <a16:creationId xmlns:a16="http://schemas.microsoft.com/office/drawing/2014/main" id="{775143C2-CBAB-49FD-A8F1-33B5BFBB774D}"/>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3412778E-6904-4FFD-94CA-E6165C7E6F05}"/>
              </a:ext>
            </a:extLst>
          </p:cNvPr>
          <p:cNvSpPr txBox="1"/>
          <p:nvPr/>
        </p:nvSpPr>
        <p:spPr>
          <a:xfrm>
            <a:off x="4150873" y="2012274"/>
            <a:ext cx="4934844" cy="892552"/>
          </a:xfrm>
          <a:prstGeom prst="rect">
            <a:avLst/>
          </a:prstGeom>
          <a:noFill/>
        </p:spPr>
        <p:txBody>
          <a:bodyPr wrap="square" rtlCol="0">
            <a:spAutoFit/>
          </a:bodyPr>
          <a:lstStyle/>
          <a:p>
            <a:pPr algn="just"/>
            <a:r>
              <a:rPr lang="en-US" sz="1300" b="1" dirty="0">
                <a:effectLst/>
                <a:latin typeface="Times New Roman" panose="02020603050405020304" pitchFamily="18" charset="0"/>
                <a:ea typeface="Times New Roman" panose="02020603050405020304" pitchFamily="18" charset="0"/>
              </a:rPr>
              <a:t>This study explore team formation process of the Central Java </a:t>
            </a:r>
            <a:r>
              <a:rPr lang="en-US" sz="1300" b="1" dirty="0" err="1">
                <a:effectLst/>
                <a:latin typeface="Times New Roman" panose="02020603050405020304" pitchFamily="18" charset="0"/>
                <a:ea typeface="Times New Roman" panose="02020603050405020304" pitchFamily="18" charset="0"/>
              </a:rPr>
              <a:t>Rollersport</a:t>
            </a:r>
            <a:r>
              <a:rPr lang="en-US" sz="1300" b="1" dirty="0">
                <a:effectLst/>
                <a:latin typeface="Times New Roman" panose="02020603050405020304" pitchFamily="18" charset="0"/>
                <a:ea typeface="Times New Roman" panose="02020603050405020304" pitchFamily="18" charset="0"/>
              </a:rPr>
              <a:t> Team, which in PON XX / 2021 only won 1</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silver</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and</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1</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bronze,</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but</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later</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in</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PON</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XXI</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2024</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managed</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to</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become</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the</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second</a:t>
            </a:r>
            <a:r>
              <a:rPr lang="en-US" sz="1300" b="1" spc="-10" dirty="0">
                <a:effectLst/>
                <a:latin typeface="Times New Roman" panose="02020603050405020304" pitchFamily="18" charset="0"/>
                <a:ea typeface="Times New Roman" panose="02020603050405020304" pitchFamily="18" charset="0"/>
              </a:rPr>
              <a:t> </a:t>
            </a:r>
            <a:r>
              <a:rPr lang="en-US" sz="1300" b="1" dirty="0">
                <a:effectLst/>
                <a:latin typeface="Times New Roman" panose="02020603050405020304" pitchFamily="18" charset="0"/>
                <a:ea typeface="Times New Roman" panose="02020603050405020304" pitchFamily="18" charset="0"/>
              </a:rPr>
              <a:t>overall champion with 3 golds, 3 silvers, and 2 bronzes</a:t>
            </a:r>
            <a:r>
              <a:rPr lang="en-ID" sz="1300" b="1" dirty="0">
                <a:effectLst/>
              </a:rPr>
              <a:t> </a:t>
            </a:r>
            <a:endParaRPr lang="en-US" sz="1300" b="1" dirty="0">
              <a:effectLst/>
              <a:latin typeface="Helvetica" pitchFamily="2" charset="0"/>
              <a:ea typeface="Times New Roman" panose="02020603050405020304" pitchFamily="18" charset="0"/>
            </a:endParaRPr>
          </a:p>
        </p:txBody>
      </p:sp>
      <p:sp>
        <p:nvSpPr>
          <p:cNvPr id="14" name="TextBox 13">
            <a:extLst>
              <a:ext uri="{FF2B5EF4-FFF2-40B4-BE49-F238E27FC236}">
                <a16:creationId xmlns:a16="http://schemas.microsoft.com/office/drawing/2014/main" id="{C0AEEDA1-ED45-490C-8448-455C2A705D20}"/>
              </a:ext>
            </a:extLst>
          </p:cNvPr>
          <p:cNvSpPr txBox="1"/>
          <p:nvPr/>
        </p:nvSpPr>
        <p:spPr>
          <a:xfrm>
            <a:off x="3320462" y="3450281"/>
            <a:ext cx="4660034" cy="692497"/>
          </a:xfrm>
          <a:prstGeom prst="rect">
            <a:avLst/>
          </a:prstGeom>
          <a:noFill/>
        </p:spPr>
        <p:txBody>
          <a:bodyPr wrap="square" rtlCol="0">
            <a:spAutoFit/>
          </a:bodyPr>
          <a:lstStyle/>
          <a:p>
            <a:pPr algn="just"/>
            <a:r>
              <a:rPr lang="en-US" sz="1300" b="1" dirty="0">
                <a:effectLst/>
                <a:latin typeface="Helvetica" pitchFamily="2" charset="0"/>
                <a:ea typeface="Times New Roman" panose="02020603050405020304" pitchFamily="18" charset="0"/>
              </a:rPr>
              <a:t>One common issue that arises is the conflict in selecting athletes for the core team of </a:t>
            </a:r>
            <a:r>
              <a:rPr lang="en-US" sz="1300" b="1" dirty="0" err="1">
                <a:effectLst/>
                <a:latin typeface="Helvetica" pitchFamily="2" charset="0"/>
                <a:ea typeface="Times New Roman" panose="02020603050405020304" pitchFamily="18" charset="0"/>
              </a:rPr>
              <a:t>rollersport</a:t>
            </a:r>
            <a:r>
              <a:rPr lang="en-US" sz="1300" b="1" dirty="0">
                <a:effectLst/>
                <a:latin typeface="Helvetica" pitchFamily="2" charset="0"/>
                <a:ea typeface="Times New Roman" panose="02020603050405020304" pitchFamily="18" charset="0"/>
              </a:rPr>
              <a:t>. </a:t>
            </a:r>
            <a:r>
              <a:rPr lang="en-ID" sz="1300" b="1" dirty="0"/>
              <a:t>There are no instruments yet</a:t>
            </a:r>
            <a:r>
              <a:rPr lang="en-US" sz="1300" b="1" dirty="0">
                <a:latin typeface="Helvetica" pitchFamily="2" charset="0"/>
              </a:rPr>
              <a:t> for forming a </a:t>
            </a:r>
            <a:r>
              <a:rPr lang="en-US" sz="1300" b="1" dirty="0" err="1">
                <a:latin typeface="Helvetica" pitchFamily="2" charset="0"/>
              </a:rPr>
              <a:t>rollersport</a:t>
            </a:r>
            <a:r>
              <a:rPr lang="en-US" sz="1300" b="1" dirty="0">
                <a:latin typeface="Helvetica" pitchFamily="2" charset="0"/>
              </a:rPr>
              <a:t> team.</a:t>
            </a:r>
          </a:p>
        </p:txBody>
      </p:sp>
      <p:sp>
        <p:nvSpPr>
          <p:cNvPr id="17" name="TextBox 16">
            <a:extLst>
              <a:ext uri="{FF2B5EF4-FFF2-40B4-BE49-F238E27FC236}">
                <a16:creationId xmlns:a16="http://schemas.microsoft.com/office/drawing/2014/main" id="{E3608B4E-290E-465D-8895-BB9E45AF02C3}"/>
              </a:ext>
            </a:extLst>
          </p:cNvPr>
          <p:cNvSpPr txBox="1"/>
          <p:nvPr/>
        </p:nvSpPr>
        <p:spPr>
          <a:xfrm>
            <a:off x="2151033" y="4505802"/>
            <a:ext cx="4660034" cy="1492716"/>
          </a:xfrm>
          <a:prstGeom prst="rect">
            <a:avLst/>
          </a:prstGeom>
          <a:noFill/>
        </p:spPr>
        <p:txBody>
          <a:bodyPr wrap="square" rtlCol="0">
            <a:spAutoFit/>
          </a:bodyPr>
          <a:lstStyle/>
          <a:p>
            <a:pPr algn="just"/>
            <a:r>
              <a:rPr lang="en-US" sz="1300" b="1" dirty="0" err="1">
                <a:effectLst/>
                <a:latin typeface="Helvetica" pitchFamily="2" charset="0"/>
                <a:ea typeface="Times New Roman" panose="02020603050405020304" pitchFamily="18" charset="0"/>
              </a:rPr>
              <a:t>Rollersport</a:t>
            </a:r>
            <a:r>
              <a:rPr lang="en-US" sz="1300" b="1" dirty="0">
                <a:effectLst/>
                <a:latin typeface="Helvetica" pitchFamily="2" charset="0"/>
                <a:ea typeface="Times New Roman" panose="02020603050405020304" pitchFamily="18" charset="0"/>
              </a:rPr>
              <a:t> is a sport that is competed at National Olympic, SEA Games, Asian Games, and others.</a:t>
            </a:r>
            <a:r>
              <a:rPr lang="en-ID" sz="1300" b="1" dirty="0">
                <a:effectLst/>
                <a:latin typeface="Helvetica" pitchFamily="2" charset="0"/>
              </a:rPr>
              <a:t> The </a:t>
            </a:r>
            <a:r>
              <a:rPr lang="en-ID" sz="1300" b="1" dirty="0" err="1">
                <a:effectLst/>
                <a:latin typeface="Helvetica" pitchFamily="2" charset="0"/>
              </a:rPr>
              <a:t>rollersport</a:t>
            </a:r>
            <a:r>
              <a:rPr lang="en-ID" sz="1300" b="1" dirty="0">
                <a:effectLst/>
                <a:latin typeface="Helvetica" pitchFamily="2" charset="0"/>
              </a:rPr>
              <a:t> also across five continents and includes 135 national federations, including Indonesia, Malaysia, Thailand, Singapore, </a:t>
            </a:r>
            <a:r>
              <a:rPr lang="en-ID" sz="1300" b="1" dirty="0">
                <a:latin typeface="Helvetica" pitchFamily="2" charset="0"/>
              </a:rPr>
              <a:t>Philippines, Vietnam, Myanmar, Timor </a:t>
            </a:r>
            <a:r>
              <a:rPr lang="en-ID" sz="1300" b="1" dirty="0" err="1">
                <a:latin typeface="Helvetica" pitchFamily="2" charset="0"/>
              </a:rPr>
              <a:t>Leste</a:t>
            </a:r>
            <a:r>
              <a:rPr lang="en-ID" sz="1300" b="1" dirty="0">
                <a:latin typeface="Helvetica" pitchFamily="2" charset="0"/>
              </a:rPr>
              <a:t> and Cambodia at ASEAN</a:t>
            </a:r>
            <a:r>
              <a:rPr lang="en-ID" sz="1300" b="1" dirty="0">
                <a:effectLst/>
                <a:latin typeface="Helvetica" pitchFamily="2" charset="0"/>
              </a:rPr>
              <a:t>. </a:t>
            </a:r>
            <a:r>
              <a:rPr lang="en-ID" sz="1300" b="1" dirty="0">
                <a:latin typeface="Helvetica" pitchFamily="2" charset="0"/>
              </a:rPr>
              <a:t>(</a:t>
            </a:r>
            <a:r>
              <a:rPr lang="en-ID" sz="1300" b="1" dirty="0" err="1">
                <a:latin typeface="Helvetica" pitchFamily="2" charset="0"/>
              </a:rPr>
              <a:t>Worldskate</a:t>
            </a:r>
            <a:r>
              <a:rPr lang="en-ID" sz="1300" b="1" dirty="0">
                <a:latin typeface="Helvetica" pitchFamily="2" charset="0"/>
              </a:rPr>
              <a:t>, 2025).</a:t>
            </a:r>
            <a:r>
              <a:rPr lang="en-ID" sz="1300" b="1" dirty="0">
                <a:effectLst/>
                <a:latin typeface="Helvetica" pitchFamily="2" charset="0"/>
              </a:rPr>
              <a:t> </a:t>
            </a:r>
          </a:p>
        </p:txBody>
      </p:sp>
      <p:graphicFrame>
        <p:nvGraphicFramePr>
          <p:cNvPr id="19" name="Chart 37">
            <a:extLst>
              <a:ext uri="{FF2B5EF4-FFF2-40B4-BE49-F238E27FC236}">
                <a16:creationId xmlns:a16="http://schemas.microsoft.com/office/drawing/2014/main" id="{89CF22A8-901A-45EC-9241-153515763D7E}"/>
              </a:ext>
            </a:extLst>
          </p:cNvPr>
          <p:cNvGraphicFramePr/>
          <p:nvPr>
            <p:extLst>
              <p:ext uri="{D42A27DB-BD31-4B8C-83A1-F6EECF244321}">
                <p14:modId xmlns:p14="http://schemas.microsoft.com/office/powerpoint/2010/main" val="883724610"/>
              </p:ext>
            </p:extLst>
          </p:nvPr>
        </p:nvGraphicFramePr>
        <p:xfrm>
          <a:off x="784829" y="4219798"/>
          <a:ext cx="1206363" cy="1308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37">
            <a:extLst>
              <a:ext uri="{FF2B5EF4-FFF2-40B4-BE49-F238E27FC236}">
                <a16:creationId xmlns:a16="http://schemas.microsoft.com/office/drawing/2014/main" id="{CBB5CD99-D90C-4CAD-914B-59897706408E}"/>
              </a:ext>
            </a:extLst>
          </p:cNvPr>
          <p:cNvGraphicFramePr/>
          <p:nvPr>
            <p:extLst>
              <p:ext uri="{D42A27DB-BD31-4B8C-83A1-F6EECF244321}">
                <p14:modId xmlns:p14="http://schemas.microsoft.com/office/powerpoint/2010/main" val="1301767765"/>
              </p:ext>
            </p:extLst>
          </p:nvPr>
        </p:nvGraphicFramePr>
        <p:xfrm>
          <a:off x="1730403" y="2865930"/>
          <a:ext cx="1206363" cy="1308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37">
            <a:extLst>
              <a:ext uri="{FF2B5EF4-FFF2-40B4-BE49-F238E27FC236}">
                <a16:creationId xmlns:a16="http://schemas.microsoft.com/office/drawing/2014/main" id="{C4D2D85C-7714-4530-9C07-8338D520993B}"/>
              </a:ext>
            </a:extLst>
          </p:cNvPr>
          <p:cNvGraphicFramePr/>
          <p:nvPr>
            <p:extLst>
              <p:ext uri="{D42A27DB-BD31-4B8C-83A1-F6EECF244321}">
                <p14:modId xmlns:p14="http://schemas.microsoft.com/office/powerpoint/2010/main" val="549371192"/>
              </p:ext>
            </p:extLst>
          </p:nvPr>
        </p:nvGraphicFramePr>
        <p:xfrm>
          <a:off x="2647151" y="1593468"/>
          <a:ext cx="1206363" cy="1308289"/>
        </p:xfrm>
        <a:graphic>
          <a:graphicData uri="http://schemas.openxmlformats.org/drawingml/2006/chart">
            <c:chart xmlns:c="http://schemas.openxmlformats.org/drawingml/2006/chart" xmlns:r="http://schemas.openxmlformats.org/officeDocument/2006/relationships" r:id="rId4"/>
          </a:graphicData>
        </a:graphic>
      </p:graphicFrame>
      <p:sp>
        <p:nvSpPr>
          <p:cNvPr id="22" name="직사각형 21">
            <a:extLst>
              <a:ext uri="{FF2B5EF4-FFF2-40B4-BE49-F238E27FC236}">
                <a16:creationId xmlns:a16="http://schemas.microsoft.com/office/drawing/2014/main" id="{4CA47493-DD7A-49F0-BCC2-B5EE2F9F2143}"/>
              </a:ext>
            </a:extLst>
          </p:cNvPr>
          <p:cNvSpPr/>
          <p:nvPr/>
        </p:nvSpPr>
        <p:spPr>
          <a:xfrm>
            <a:off x="784829" y="5465206"/>
            <a:ext cx="1206363" cy="62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88850681-7C4A-4913-A2DC-57EBA1A036E9}"/>
              </a:ext>
            </a:extLst>
          </p:cNvPr>
          <p:cNvSpPr/>
          <p:nvPr/>
        </p:nvSpPr>
        <p:spPr>
          <a:xfrm>
            <a:off x="1730402" y="4111338"/>
            <a:ext cx="1206363" cy="62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BD7CBA1C-C127-4DC8-99C9-0D6006DFDC2E}"/>
              </a:ext>
            </a:extLst>
          </p:cNvPr>
          <p:cNvSpPr/>
          <p:nvPr/>
        </p:nvSpPr>
        <p:spPr>
          <a:xfrm>
            <a:off x="2647151" y="2838876"/>
            <a:ext cx="1206363" cy="62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1747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6BFBA426-8D94-4760-A9C1-7BE67FE47704}"/>
              </a:ext>
            </a:extLst>
          </p:cNvPr>
          <p:cNvSpPr txBox="1"/>
          <p:nvPr/>
        </p:nvSpPr>
        <p:spPr>
          <a:xfrm>
            <a:off x="9116399" y="958955"/>
            <a:ext cx="3701561" cy="584775"/>
          </a:xfrm>
          <a:prstGeom prst="rect">
            <a:avLst/>
          </a:prstGeom>
          <a:noFill/>
        </p:spPr>
        <p:txBody>
          <a:bodyPr wrap="square" rtlCol="0" anchor="ctr">
            <a:spAutoFit/>
          </a:bodyPr>
          <a:lstStyle/>
          <a:p>
            <a:r>
              <a:rPr lang="en-GB" altLang="ko-KR" sz="3200" b="1" dirty="0">
                <a:solidFill>
                  <a:schemeClr val="accent1"/>
                </a:solidFill>
                <a:cs typeface="Arial" pitchFamily="34" charset="0"/>
              </a:rPr>
              <a:t>METHOD</a:t>
            </a:r>
            <a:r>
              <a:rPr lang="en-US" altLang="ko-KR" sz="3200" b="1" dirty="0">
                <a:solidFill>
                  <a:schemeClr val="accent1"/>
                </a:solidFill>
                <a:cs typeface="Arial" pitchFamily="34" charset="0"/>
              </a:rPr>
              <a:t> </a:t>
            </a:r>
            <a:endParaRPr lang="ko-KR" altLang="en-US" sz="3200" b="1" dirty="0">
              <a:solidFill>
                <a:schemeClr val="accent1"/>
              </a:solidFill>
              <a:cs typeface="Arial" pitchFamily="34" charset="0"/>
            </a:endParaRPr>
          </a:p>
        </p:txBody>
      </p:sp>
      <p:grpSp>
        <p:nvGrpSpPr>
          <p:cNvPr id="2" name="Group 62">
            <a:extLst>
              <a:ext uri="{FF2B5EF4-FFF2-40B4-BE49-F238E27FC236}">
                <a16:creationId xmlns:a16="http://schemas.microsoft.com/office/drawing/2014/main" id="{C59C1AB5-2998-1955-46A2-48C180E4B129}"/>
              </a:ext>
            </a:extLst>
          </p:cNvPr>
          <p:cNvGrpSpPr/>
          <p:nvPr/>
        </p:nvGrpSpPr>
        <p:grpSpPr>
          <a:xfrm>
            <a:off x="6491565" y="1836119"/>
            <a:ext cx="4524248" cy="923330"/>
            <a:chOff x="3017859" y="4283314"/>
            <a:chExt cx="1890849" cy="923330"/>
          </a:xfrm>
        </p:grpSpPr>
        <p:sp>
          <p:nvSpPr>
            <p:cNvPr id="4" name="TextBox 3">
              <a:extLst>
                <a:ext uri="{FF2B5EF4-FFF2-40B4-BE49-F238E27FC236}">
                  <a16:creationId xmlns:a16="http://schemas.microsoft.com/office/drawing/2014/main" id="{24F09C18-F69D-8FB1-02B6-FFEEC9D3BD1A}"/>
                </a:ext>
              </a:extLst>
            </p:cNvPr>
            <p:cNvSpPr txBox="1"/>
            <p:nvPr/>
          </p:nvSpPr>
          <p:spPr>
            <a:xfrm>
              <a:off x="3021856" y="4560313"/>
              <a:ext cx="1886852" cy="646331"/>
            </a:xfrm>
            <a:prstGeom prst="rect">
              <a:avLst/>
            </a:prstGeom>
            <a:noFill/>
          </p:spPr>
          <p:txBody>
            <a:bodyPr wrap="square" rtlCol="0">
              <a:spAutoFit/>
            </a:bodyPr>
            <a:lstStyle/>
            <a:p>
              <a:pPr algn="r"/>
              <a:r>
                <a:rPr lang="en-US" sz="1800" dirty="0">
                  <a:effectLst/>
                  <a:ea typeface="Times New Roman" panose="02020603050405020304" pitchFamily="18" charset="0"/>
                </a:rPr>
                <a:t>This study uses a descriptive analytical qualitative method</a:t>
              </a:r>
              <a:r>
                <a:rPr lang="en-ID" sz="1200" dirty="0">
                  <a:effectLst/>
                </a:rPr>
                <a:t> </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3C35C75F-E6BF-0C42-4DFB-263228C4F5E2}"/>
                </a:ext>
              </a:extLst>
            </p:cNvPr>
            <p:cNvSpPr txBox="1"/>
            <p:nvPr/>
          </p:nvSpPr>
          <p:spPr>
            <a:xfrm>
              <a:off x="3017859" y="4283314"/>
              <a:ext cx="1870812" cy="338554"/>
            </a:xfrm>
            <a:prstGeom prst="rect">
              <a:avLst/>
            </a:prstGeom>
            <a:noFill/>
          </p:spPr>
          <p:txBody>
            <a:bodyPr wrap="square" rtlCol="0">
              <a:spAutoFit/>
            </a:bodyPr>
            <a:lstStyle/>
            <a:p>
              <a:pPr algn="r"/>
              <a:r>
                <a:rPr lang="en-US" altLang="ko-KR" sz="1600" b="1" i="1" u="sng" dirty="0">
                  <a:solidFill>
                    <a:schemeClr val="tx1">
                      <a:lumMod val="75000"/>
                      <a:lumOff val="25000"/>
                    </a:schemeClr>
                  </a:solidFill>
                  <a:cs typeface="Arial" pitchFamily="34" charset="0"/>
                </a:rPr>
                <a:t>DESCRIPTIVE ANALYTICAL</a:t>
              </a:r>
              <a:endParaRPr lang="ko-KR" altLang="en-US" sz="1600" b="1" i="1" u="sng" dirty="0">
                <a:solidFill>
                  <a:schemeClr val="tx1">
                    <a:lumMod val="75000"/>
                    <a:lumOff val="25000"/>
                  </a:schemeClr>
                </a:solidFill>
                <a:cs typeface="Arial" pitchFamily="34" charset="0"/>
              </a:endParaRPr>
            </a:p>
          </p:txBody>
        </p:sp>
      </p:grpSp>
      <p:grpSp>
        <p:nvGrpSpPr>
          <p:cNvPr id="6" name="Group 43">
            <a:extLst>
              <a:ext uri="{FF2B5EF4-FFF2-40B4-BE49-F238E27FC236}">
                <a16:creationId xmlns:a16="http://schemas.microsoft.com/office/drawing/2014/main" id="{A413F424-9CE8-C566-8251-4DF540881E9F}"/>
              </a:ext>
            </a:extLst>
          </p:cNvPr>
          <p:cNvGrpSpPr/>
          <p:nvPr/>
        </p:nvGrpSpPr>
        <p:grpSpPr>
          <a:xfrm>
            <a:off x="6426403" y="3271075"/>
            <a:ext cx="4589410" cy="2831544"/>
            <a:chOff x="3017859" y="4283314"/>
            <a:chExt cx="1890849" cy="2831544"/>
          </a:xfrm>
        </p:grpSpPr>
        <p:sp>
          <p:nvSpPr>
            <p:cNvPr id="7" name="TextBox 6">
              <a:extLst>
                <a:ext uri="{FF2B5EF4-FFF2-40B4-BE49-F238E27FC236}">
                  <a16:creationId xmlns:a16="http://schemas.microsoft.com/office/drawing/2014/main" id="{09D31DE7-EF9A-6098-ABCA-74D8B4CDBBD7}"/>
                </a:ext>
              </a:extLst>
            </p:cNvPr>
            <p:cNvSpPr txBox="1"/>
            <p:nvPr/>
          </p:nvSpPr>
          <p:spPr>
            <a:xfrm>
              <a:off x="3021856" y="4560313"/>
              <a:ext cx="1886852" cy="2554545"/>
            </a:xfrm>
            <a:prstGeom prst="rect">
              <a:avLst/>
            </a:prstGeom>
            <a:noFill/>
          </p:spPr>
          <p:txBody>
            <a:bodyPr wrap="square" rtlCol="0">
              <a:spAutoFit/>
            </a:bodyPr>
            <a:lstStyle/>
            <a:p>
              <a:pPr algn="r"/>
              <a:r>
                <a:rPr lang="en-US" sz="1600" dirty="0">
                  <a:effectLst/>
                  <a:ea typeface="Times New Roman" panose="02020603050405020304" pitchFamily="18" charset="0"/>
                </a:rPr>
                <a:t>The main data sources in this research are notes and documentation from the coaching team and the Central Java PORSEROSI officials, which are then used for analysis</a:t>
              </a:r>
              <a:r>
                <a:rPr lang="en-ID" sz="1600" dirty="0">
                  <a:effectLst/>
                </a:rPr>
                <a:t> </a:t>
              </a:r>
            </a:p>
            <a:p>
              <a:pPr algn="r"/>
              <a:endParaRPr lang="en-ID" sz="1600" dirty="0">
                <a:ea typeface="Times New Roman" panose="02020603050405020304" pitchFamily="18" charset="0"/>
              </a:endParaRPr>
            </a:p>
            <a:p>
              <a:pPr algn="r"/>
              <a:r>
                <a:rPr lang="en-US" sz="1600" dirty="0">
                  <a:ea typeface="Times New Roman" panose="02020603050405020304" pitchFamily="18" charset="0"/>
                </a:rPr>
                <a:t>T</a:t>
              </a:r>
              <a:r>
                <a:rPr lang="en-US" sz="1600" dirty="0">
                  <a:effectLst/>
                  <a:ea typeface="Times New Roman" panose="02020603050405020304" pitchFamily="18" charset="0"/>
                </a:rPr>
                <a:t>he study aims to gain a deep understanding of how the Central Java Roller Sport Team for PON XXI / 2024 was formed and how it achieved a significant leap in performance compared to previous PON</a:t>
              </a:r>
              <a:r>
                <a:rPr lang="en-ID" sz="1600" dirty="0">
                  <a:effectLst/>
                </a:rPr>
                <a:t> </a:t>
              </a:r>
              <a:r>
                <a:rPr lang="en-US" altLang="ko-KR" sz="1600" dirty="0">
                  <a:solidFill>
                    <a:schemeClr val="tx1">
                      <a:lumMod val="75000"/>
                      <a:lumOff val="25000"/>
                    </a:schemeClr>
                  </a:solidFill>
                  <a:cs typeface="Arial" pitchFamily="34" charset="0"/>
                </a:rPr>
                <a:t> Presentations.</a:t>
              </a:r>
              <a:endParaRPr lang="ko-KR" altLang="en-US" sz="16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D2AF33C0-3104-291A-BB7E-9FF0127CC516}"/>
                </a:ext>
              </a:extLst>
            </p:cNvPr>
            <p:cNvSpPr txBox="1"/>
            <p:nvPr/>
          </p:nvSpPr>
          <p:spPr>
            <a:xfrm>
              <a:off x="3017859" y="4283314"/>
              <a:ext cx="1870812" cy="338554"/>
            </a:xfrm>
            <a:prstGeom prst="rect">
              <a:avLst/>
            </a:prstGeom>
            <a:noFill/>
          </p:spPr>
          <p:txBody>
            <a:bodyPr wrap="square" rtlCol="0">
              <a:spAutoFit/>
            </a:bodyPr>
            <a:lstStyle/>
            <a:p>
              <a:pPr algn="r"/>
              <a:r>
                <a:rPr lang="en-US" altLang="ko-KR" sz="1600" b="1" i="1" u="sng" dirty="0">
                  <a:solidFill>
                    <a:schemeClr val="tx1">
                      <a:lumMod val="75000"/>
                      <a:lumOff val="25000"/>
                    </a:schemeClr>
                  </a:solidFill>
                  <a:cs typeface="Arial" pitchFamily="34" charset="0"/>
                </a:rPr>
                <a:t>MAIN DATA SOURCE</a:t>
              </a:r>
              <a:endParaRPr lang="ko-KR" altLang="en-US" sz="1600" b="1" i="1" u="sng" dirty="0">
                <a:solidFill>
                  <a:schemeClr val="tx1">
                    <a:lumMod val="75000"/>
                    <a:lumOff val="25000"/>
                  </a:schemeClr>
                </a:solidFill>
                <a:cs typeface="Arial" pitchFamily="34" charset="0"/>
              </a:endParaRPr>
            </a:p>
          </p:txBody>
        </p:sp>
      </p:grpSp>
      <p:pic>
        <p:nvPicPr>
          <p:cNvPr id="14" name="Picture Placeholder 13">
            <a:extLst>
              <a:ext uri="{FF2B5EF4-FFF2-40B4-BE49-F238E27FC236}">
                <a16:creationId xmlns:a16="http://schemas.microsoft.com/office/drawing/2014/main" id="{142D8265-11AA-B375-DD66-F353CD9535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992" r="20992"/>
          <a:stretch>
            <a:fillRect/>
          </a:stretch>
        </p:blipFill>
        <p:spPr/>
      </p:pic>
    </p:spTree>
    <p:extLst>
      <p:ext uri="{BB962C8B-B14F-4D97-AF65-F5344CB8AC3E}">
        <p14:creationId xmlns:p14="http://schemas.microsoft.com/office/powerpoint/2010/main" val="137552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877"/>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66D817-1CA0-2ED6-2E40-4EEFD96BF3B4}"/>
              </a:ext>
            </a:extLst>
          </p:cNvPr>
          <p:cNvSpPr>
            <a:spLocks noGrp="1"/>
          </p:cNvSpPr>
          <p:nvPr>
            <p:ph type="body" sz="quarter" idx="4294967295"/>
          </p:nvPr>
        </p:nvSpPr>
        <p:spPr>
          <a:xfrm>
            <a:off x="619125" y="339725"/>
            <a:ext cx="11572875" cy="723900"/>
          </a:xfrm>
          <a:prstGeom prst="rect">
            <a:avLst/>
          </a:prstGeom>
        </p:spPr>
        <p:txBody>
          <a:bodyPr/>
          <a:lstStyle/>
          <a:p>
            <a:pPr marL="0" indent="0" algn="ctr">
              <a:buNone/>
            </a:pPr>
            <a:r>
              <a:rPr lang="en-US" sz="3600" b="1" dirty="0"/>
              <a:t>RESULT</a:t>
            </a:r>
          </a:p>
        </p:txBody>
      </p:sp>
      <p:pic>
        <p:nvPicPr>
          <p:cNvPr id="5" name="Picture 4">
            <a:extLst>
              <a:ext uri="{FF2B5EF4-FFF2-40B4-BE49-F238E27FC236}">
                <a16:creationId xmlns:a16="http://schemas.microsoft.com/office/drawing/2014/main" id="{BEA36459-8FF8-52CC-7475-F19F564A2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927" y="2768921"/>
            <a:ext cx="8302141" cy="3749354"/>
          </a:xfrm>
          <a:prstGeom prst="rect">
            <a:avLst/>
          </a:prstGeom>
        </p:spPr>
      </p:pic>
      <p:sp>
        <p:nvSpPr>
          <p:cNvPr id="7" name="TextBox 6">
            <a:extLst>
              <a:ext uri="{FF2B5EF4-FFF2-40B4-BE49-F238E27FC236}">
                <a16:creationId xmlns:a16="http://schemas.microsoft.com/office/drawing/2014/main" id="{4C0728E7-6ED2-8E87-076D-4669EB99D631}"/>
              </a:ext>
            </a:extLst>
          </p:cNvPr>
          <p:cNvSpPr txBox="1"/>
          <p:nvPr/>
        </p:nvSpPr>
        <p:spPr>
          <a:xfrm>
            <a:off x="459472" y="1063625"/>
            <a:ext cx="11273050" cy="1341008"/>
          </a:xfrm>
          <a:prstGeom prst="rect">
            <a:avLst/>
          </a:prstGeom>
          <a:noFill/>
        </p:spPr>
        <p:txBody>
          <a:bodyPr wrap="square">
            <a:spAutoFit/>
          </a:bodyPr>
          <a:lstStyle/>
          <a:p>
            <a:pPr indent="457200" algn="ctr">
              <a:lnSpc>
                <a:spcPct val="115000"/>
              </a:lnSpc>
              <a:spcBef>
                <a:spcPts val="5"/>
              </a:spcBef>
              <a:spcAft>
                <a:spcPts val="0"/>
              </a:spcAft>
            </a:pPr>
            <a:r>
              <a:rPr lang="en-US" sz="1800" dirty="0">
                <a:effectLst/>
                <a:latin typeface="Times New Roman" panose="02020603050405020304" pitchFamily="18" charset="0"/>
                <a:ea typeface="Times New Roman" panose="02020603050405020304" pitchFamily="18" charset="0"/>
              </a:rPr>
              <a:t>Scoring System. To determine the scoring system, references were made to interviews with international coaches who have led their countries such as Colombia to become world champions. From these interviews, it was concluded that in the context of national multi-event competitions, the highest scores are given, followed by provincial multi-event competitions, and lastly by measurement tests conducted internally by coaches and federation officials.</a:t>
            </a:r>
            <a:endParaRPr lang="en-ID"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496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5A3C06-65B0-31B2-6388-7BECEC1884CB}"/>
              </a:ext>
            </a:extLst>
          </p:cNvPr>
          <p:cNvSpPr txBox="1"/>
          <p:nvPr/>
        </p:nvSpPr>
        <p:spPr>
          <a:xfrm>
            <a:off x="2183641" y="595189"/>
            <a:ext cx="9125803" cy="646331"/>
          </a:xfrm>
          <a:prstGeom prst="rect">
            <a:avLst/>
          </a:prstGeom>
          <a:noFill/>
        </p:spPr>
        <p:txBody>
          <a:bodyPr wrap="square">
            <a:spAutoFit/>
          </a:bodyPr>
          <a:lstStyle/>
          <a:p>
            <a:pPr algn="r"/>
            <a:r>
              <a:rPr lang="en-US" sz="1800" b="1" dirty="0">
                <a:effectLst/>
                <a:latin typeface="Times New Roman" panose="02020603050405020304" pitchFamily="18" charset="0"/>
                <a:ea typeface="Times New Roman" panose="02020603050405020304" pitchFamily="18" charset="0"/>
              </a:rPr>
              <a:t>After the scores were determined, the projected athletes for the training team were then ranked based on the scores they obtained, as follows</a:t>
            </a:r>
            <a:r>
              <a:rPr lang="en-ID" b="1" dirty="0">
                <a:effectLst/>
              </a:rPr>
              <a:t> </a:t>
            </a:r>
            <a:endParaRPr lang="en-US" b="1" dirty="0"/>
          </a:p>
        </p:txBody>
      </p:sp>
      <p:pic>
        <p:nvPicPr>
          <p:cNvPr id="6" name="Picture 5">
            <a:extLst>
              <a:ext uri="{FF2B5EF4-FFF2-40B4-BE49-F238E27FC236}">
                <a16:creationId xmlns:a16="http://schemas.microsoft.com/office/drawing/2014/main" id="{A35A3290-4400-513E-846F-7C9474874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868" y="1611200"/>
            <a:ext cx="5640706" cy="2929167"/>
          </a:xfrm>
          <a:prstGeom prst="rect">
            <a:avLst/>
          </a:prstGeom>
        </p:spPr>
      </p:pic>
      <p:pic>
        <p:nvPicPr>
          <p:cNvPr id="8" name="Picture 7">
            <a:extLst>
              <a:ext uri="{FF2B5EF4-FFF2-40B4-BE49-F238E27FC236}">
                <a16:creationId xmlns:a16="http://schemas.microsoft.com/office/drawing/2014/main" id="{24720C57-7273-264A-7A95-2FC546FD1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96" y="1611200"/>
            <a:ext cx="5938404" cy="2742685"/>
          </a:xfrm>
          <a:prstGeom prst="rect">
            <a:avLst/>
          </a:prstGeom>
        </p:spPr>
      </p:pic>
      <p:sp>
        <p:nvSpPr>
          <p:cNvPr id="10" name="TextBox 9">
            <a:extLst>
              <a:ext uri="{FF2B5EF4-FFF2-40B4-BE49-F238E27FC236}">
                <a16:creationId xmlns:a16="http://schemas.microsoft.com/office/drawing/2014/main" id="{488B2E6D-139D-60E3-216E-7DEA8132F3C9}"/>
              </a:ext>
            </a:extLst>
          </p:cNvPr>
          <p:cNvSpPr txBox="1"/>
          <p:nvPr/>
        </p:nvSpPr>
        <p:spPr>
          <a:xfrm>
            <a:off x="273602" y="4869103"/>
            <a:ext cx="7655747" cy="1659557"/>
          </a:xfrm>
          <a:prstGeom prst="rect">
            <a:avLst/>
          </a:prstGeom>
          <a:noFill/>
        </p:spPr>
        <p:txBody>
          <a:bodyPr wrap="square">
            <a:spAutoFit/>
          </a:bodyPr>
          <a:lstStyle/>
          <a:p>
            <a:pPr>
              <a:lnSpc>
                <a:spcPct val="115000"/>
              </a:lnSpc>
              <a:spcBef>
                <a:spcPts val="355"/>
              </a:spcBef>
              <a:spcAft>
                <a:spcPts val="0"/>
              </a:spcAft>
            </a:pPr>
            <a:r>
              <a:rPr lang="en-US" sz="1800" b="1" dirty="0">
                <a:effectLst/>
                <a:latin typeface="Times New Roman" panose="02020603050405020304" pitchFamily="18" charset="0"/>
                <a:ea typeface="Times New Roman" panose="02020603050405020304" pitchFamily="18" charset="0"/>
              </a:rPr>
              <a:t>Based on the scoring results, rankings 1 to 4 were designated as the Core Team for PON XXI / 2024 Central Java. Meanwhile, athletes ranked below them who still earned points would fill additional quota spots outside the core team, as provided by Central Java Government, up until the final deadline for team selection.</a:t>
            </a:r>
            <a:endParaRPr lang="en-ID"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272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22">
            <a:extLst>
              <a:ext uri="{FF2B5EF4-FFF2-40B4-BE49-F238E27FC236}">
                <a16:creationId xmlns:a16="http://schemas.microsoft.com/office/drawing/2014/main" id="{8D5D8A95-3683-4912-85A7-088744EA545D}"/>
              </a:ext>
            </a:extLst>
          </p:cNvPr>
          <p:cNvGrpSpPr/>
          <p:nvPr/>
        </p:nvGrpSpPr>
        <p:grpSpPr>
          <a:xfrm>
            <a:off x="117952" y="2102834"/>
            <a:ext cx="6527229" cy="1520566"/>
            <a:chOff x="1460346" y="3472948"/>
            <a:chExt cx="3263841" cy="1520566"/>
          </a:xfrm>
        </p:grpSpPr>
        <p:sp>
          <p:nvSpPr>
            <p:cNvPr id="5" name="TextBox 4">
              <a:extLst>
                <a:ext uri="{FF2B5EF4-FFF2-40B4-BE49-F238E27FC236}">
                  <a16:creationId xmlns:a16="http://schemas.microsoft.com/office/drawing/2014/main" id="{A49B8EAA-2851-4D5B-8696-6006FF3D04B3}"/>
                </a:ext>
              </a:extLst>
            </p:cNvPr>
            <p:cNvSpPr txBox="1"/>
            <p:nvPr/>
          </p:nvSpPr>
          <p:spPr>
            <a:xfrm>
              <a:off x="1460346" y="3472948"/>
              <a:ext cx="3240000" cy="307777"/>
            </a:xfrm>
            <a:prstGeom prst="rect">
              <a:avLst/>
            </a:prstGeom>
            <a:solidFill>
              <a:schemeClr val="tx1">
                <a:lumMod val="85000"/>
                <a:lumOff val="15000"/>
              </a:schemeClr>
            </a:solidFill>
          </p:spPr>
          <p:txBody>
            <a:bodyPr wrap="square" rtlCol="0">
              <a:spAutoFit/>
            </a:bodyPr>
            <a:lstStyle/>
            <a:p>
              <a:endParaRPr lang="ko-KR" altLang="en-US" sz="1400" b="1" dirty="0">
                <a:solidFill>
                  <a:schemeClr val="bg1"/>
                </a:solidFill>
                <a:latin typeface="Calibri" pitchFamily="34" charset="0"/>
                <a:cs typeface="Calibri" pitchFamily="34" charset="0"/>
              </a:endParaRPr>
            </a:p>
          </p:txBody>
        </p:sp>
        <p:sp>
          <p:nvSpPr>
            <p:cNvPr id="6" name="TextBox 5">
              <a:extLst>
                <a:ext uri="{FF2B5EF4-FFF2-40B4-BE49-F238E27FC236}">
                  <a16:creationId xmlns:a16="http://schemas.microsoft.com/office/drawing/2014/main" id="{EE834419-5733-494E-9424-827894174950}"/>
                </a:ext>
              </a:extLst>
            </p:cNvPr>
            <p:cNvSpPr txBox="1"/>
            <p:nvPr/>
          </p:nvSpPr>
          <p:spPr>
            <a:xfrm>
              <a:off x="1488037" y="3916296"/>
              <a:ext cx="3236150" cy="1077218"/>
            </a:xfrm>
            <a:prstGeom prst="rect">
              <a:avLst/>
            </a:prstGeom>
            <a:noFill/>
          </p:spPr>
          <p:txBody>
            <a:bodyPr wrap="square" rtlCol="0">
              <a:spAutoFit/>
            </a:bodyPr>
            <a:lstStyle/>
            <a:p>
              <a:pPr algn="just"/>
              <a:r>
                <a:rPr lang="en-US" sz="1600" dirty="0">
                  <a:effectLst/>
                  <a:latin typeface="Times New Roman" panose="02020603050405020304" pitchFamily="18" charset="0"/>
                  <a:ea typeface="Times New Roman" panose="02020603050405020304" pitchFamily="18" charset="0"/>
                </a:rPr>
                <a:t>Based on the medal achievements, it can be seen that 6 out of 8 core team athletes from Central Java succeeded in winning medals at PON. Even the 2 athletes who did not win medals still showed good performances by placing 4th overall.</a:t>
              </a:r>
              <a:r>
                <a:rPr lang="en-ID" sz="1600" dirty="0">
                  <a:effectLst/>
                </a:rPr>
                <a:t> </a:t>
              </a:r>
              <a:endParaRPr lang="ko-KR" altLang="en-US" sz="1600" dirty="0">
                <a:solidFill>
                  <a:schemeClr val="tx1">
                    <a:lumMod val="75000"/>
                    <a:lumOff val="25000"/>
                  </a:schemeClr>
                </a:solidFill>
                <a:cs typeface="Arial" pitchFamily="34" charset="0"/>
              </a:endParaRPr>
            </a:p>
          </p:txBody>
        </p:sp>
      </p:grpSp>
      <p:grpSp>
        <p:nvGrpSpPr>
          <p:cNvPr id="10" name="Group 9">
            <a:extLst>
              <a:ext uri="{FF2B5EF4-FFF2-40B4-BE49-F238E27FC236}">
                <a16:creationId xmlns:a16="http://schemas.microsoft.com/office/drawing/2014/main" id="{78F6F70E-4CB3-4DCA-A08B-4E39E8C5C20B}"/>
              </a:ext>
            </a:extLst>
          </p:cNvPr>
          <p:cNvGrpSpPr/>
          <p:nvPr/>
        </p:nvGrpSpPr>
        <p:grpSpPr>
          <a:xfrm flipH="1">
            <a:off x="236556" y="202315"/>
            <a:ext cx="6389596" cy="1052040"/>
            <a:chOff x="5006326" y="5391623"/>
            <a:chExt cx="7185675" cy="1052040"/>
          </a:xfrm>
        </p:grpSpPr>
        <p:sp>
          <p:nvSpPr>
            <p:cNvPr id="11" name="Freeform: Shape 10">
              <a:extLst>
                <a:ext uri="{FF2B5EF4-FFF2-40B4-BE49-F238E27FC236}">
                  <a16:creationId xmlns:a16="http://schemas.microsoft.com/office/drawing/2014/main" id="{BCE9102F-16A1-4268-BFAF-79E38321C5C7}"/>
                </a:ext>
              </a:extLst>
            </p:cNvPr>
            <p:cNvSpPr/>
            <p:nvPr userDrawn="1"/>
          </p:nvSpPr>
          <p:spPr>
            <a:xfrm flipH="1">
              <a:off x="5006326" y="5481074"/>
              <a:ext cx="7185674" cy="962589"/>
            </a:xfrm>
            <a:custGeom>
              <a:avLst/>
              <a:gdLst>
                <a:gd name="connsiteX0" fmla="*/ 7185674 w 7185674"/>
                <a:gd name="connsiteY0" fmla="*/ 0 h 962589"/>
                <a:gd name="connsiteX1" fmla="*/ 0 w 7185674"/>
                <a:gd name="connsiteY1" fmla="*/ 0 h 962589"/>
                <a:gd name="connsiteX2" fmla="*/ 0 w 7185674"/>
                <a:gd name="connsiteY2" fmla="*/ 962589 h 962589"/>
                <a:gd name="connsiteX3" fmla="*/ 6924558 w 7185674"/>
                <a:gd name="connsiteY3" fmla="*/ 962589 h 962589"/>
              </a:gdLst>
              <a:ahLst/>
              <a:cxnLst>
                <a:cxn ang="0">
                  <a:pos x="connsiteX0" y="connsiteY0"/>
                </a:cxn>
                <a:cxn ang="0">
                  <a:pos x="connsiteX1" y="connsiteY1"/>
                </a:cxn>
                <a:cxn ang="0">
                  <a:pos x="connsiteX2" y="connsiteY2"/>
                </a:cxn>
                <a:cxn ang="0">
                  <a:pos x="connsiteX3" y="connsiteY3"/>
                </a:cxn>
              </a:cxnLst>
              <a:rect l="l" t="t" r="r" b="b"/>
              <a:pathLst>
                <a:path w="7185674" h="962589">
                  <a:moveTo>
                    <a:pt x="7185674" y="0"/>
                  </a:moveTo>
                  <a:lnTo>
                    <a:pt x="0" y="0"/>
                  </a:lnTo>
                  <a:lnTo>
                    <a:pt x="0" y="962589"/>
                  </a:lnTo>
                  <a:lnTo>
                    <a:pt x="6924558" y="962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08AD537-D85E-422D-AEC8-2559D298A809}"/>
                </a:ext>
              </a:extLst>
            </p:cNvPr>
            <p:cNvSpPr/>
            <p:nvPr userDrawn="1"/>
          </p:nvSpPr>
          <p:spPr>
            <a:xfrm flipH="1">
              <a:off x="5115658" y="5391623"/>
              <a:ext cx="7076343" cy="962589"/>
            </a:xfrm>
            <a:custGeom>
              <a:avLst/>
              <a:gdLst>
                <a:gd name="connsiteX0" fmla="*/ 7076343 w 7076343"/>
                <a:gd name="connsiteY0" fmla="*/ 0 h 962589"/>
                <a:gd name="connsiteX1" fmla="*/ 0 w 7076343"/>
                <a:gd name="connsiteY1" fmla="*/ 0 h 962589"/>
                <a:gd name="connsiteX2" fmla="*/ 0 w 7076343"/>
                <a:gd name="connsiteY2" fmla="*/ 962589 h 962589"/>
                <a:gd name="connsiteX3" fmla="*/ 6807987 w 7076343"/>
                <a:gd name="connsiteY3" fmla="*/ 962589 h 962589"/>
              </a:gdLst>
              <a:ahLst/>
              <a:cxnLst>
                <a:cxn ang="0">
                  <a:pos x="connsiteX0" y="connsiteY0"/>
                </a:cxn>
                <a:cxn ang="0">
                  <a:pos x="connsiteX1" y="connsiteY1"/>
                </a:cxn>
                <a:cxn ang="0">
                  <a:pos x="connsiteX2" y="connsiteY2"/>
                </a:cxn>
                <a:cxn ang="0">
                  <a:pos x="connsiteX3" y="connsiteY3"/>
                </a:cxn>
              </a:cxnLst>
              <a:rect l="l" t="t" r="r" b="b"/>
              <a:pathLst>
                <a:path w="7076343" h="962589">
                  <a:moveTo>
                    <a:pt x="7076343" y="0"/>
                  </a:moveTo>
                  <a:lnTo>
                    <a:pt x="0" y="0"/>
                  </a:lnTo>
                  <a:lnTo>
                    <a:pt x="0" y="962589"/>
                  </a:lnTo>
                  <a:lnTo>
                    <a:pt x="6807987" y="962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
            <a:extLst>
              <a:ext uri="{FF2B5EF4-FFF2-40B4-BE49-F238E27FC236}">
                <a16:creationId xmlns:a16="http://schemas.microsoft.com/office/drawing/2014/main" id="{AD2706B0-E926-454D-9AFD-A73C80BDAD6E}"/>
              </a:ext>
            </a:extLst>
          </p:cNvPr>
          <p:cNvSpPr txBox="1">
            <a:spLocks/>
          </p:cNvSpPr>
          <p:nvPr/>
        </p:nvSpPr>
        <p:spPr>
          <a:xfrm>
            <a:off x="323530" y="320459"/>
            <a:ext cx="6332248"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solidFill>
                  <a:schemeClr val="bg1"/>
                </a:solidFill>
              </a:rPr>
              <a:t>Discussion</a:t>
            </a:r>
          </a:p>
        </p:txBody>
      </p:sp>
      <p:sp>
        <p:nvSpPr>
          <p:cNvPr id="14" name="TextBox 13">
            <a:extLst>
              <a:ext uri="{FF2B5EF4-FFF2-40B4-BE49-F238E27FC236}">
                <a16:creationId xmlns:a16="http://schemas.microsoft.com/office/drawing/2014/main" id="{31753E31-F3EE-4958-9F3B-EB0E2650F70E}"/>
              </a:ext>
            </a:extLst>
          </p:cNvPr>
          <p:cNvSpPr txBox="1"/>
          <p:nvPr/>
        </p:nvSpPr>
        <p:spPr>
          <a:xfrm>
            <a:off x="145555" y="1372657"/>
            <a:ext cx="6389595" cy="584775"/>
          </a:xfrm>
          <a:prstGeom prst="rect">
            <a:avLst/>
          </a:prstGeom>
          <a:noFill/>
        </p:spPr>
        <p:txBody>
          <a:bodyPr wrap="square" rtlCol="0">
            <a:spAutoFit/>
          </a:bodyPr>
          <a:lstStyle/>
          <a:p>
            <a:pPr algn="just"/>
            <a:r>
              <a:rPr lang="en-US" sz="1600" dirty="0">
                <a:effectLst/>
                <a:latin typeface="Times New Roman" panose="02020603050405020304" pitchFamily="18" charset="0"/>
                <a:ea typeface="Times New Roman" panose="02020603050405020304" pitchFamily="18" charset="0"/>
              </a:rPr>
              <a:t>The performance results of the core male athletes from the PON XXI / 2024 Aceh – North Sumatra team are shown in the following table 4 &amp; 5</a:t>
            </a:r>
            <a:r>
              <a:rPr lang="en-ID" sz="1600" dirty="0">
                <a:effectLst/>
              </a:rPr>
              <a:t> </a:t>
            </a:r>
            <a:endParaRPr lang="ko-KR" altLang="en-US" sz="16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0B3A4D42-E9CE-4B5D-91EC-4421E128653C}"/>
              </a:ext>
            </a:extLst>
          </p:cNvPr>
          <p:cNvSpPr txBox="1"/>
          <p:nvPr/>
        </p:nvSpPr>
        <p:spPr>
          <a:xfrm>
            <a:off x="152380" y="3680811"/>
            <a:ext cx="6445122" cy="305796"/>
          </a:xfrm>
          <a:prstGeom prst="rect">
            <a:avLst/>
          </a:prstGeom>
          <a:solidFill>
            <a:schemeClr val="accent1"/>
          </a:solidFill>
        </p:spPr>
        <p:txBody>
          <a:bodyPr wrap="square" rtlCol="0">
            <a:spAutoFit/>
          </a:bodyPr>
          <a:lstStyle/>
          <a:p>
            <a:endParaRPr lang="ko-KR" altLang="en-US" sz="1400" b="1" dirty="0">
              <a:solidFill>
                <a:schemeClr val="bg1"/>
              </a:solidFill>
              <a:latin typeface="Calibri" pitchFamily="34" charset="0"/>
              <a:cs typeface="Calibri" pitchFamily="34" charset="0"/>
            </a:endParaRPr>
          </a:p>
        </p:txBody>
      </p:sp>
      <p:sp>
        <p:nvSpPr>
          <p:cNvPr id="36" name="TextBox 35">
            <a:extLst>
              <a:ext uri="{FF2B5EF4-FFF2-40B4-BE49-F238E27FC236}">
                <a16:creationId xmlns:a16="http://schemas.microsoft.com/office/drawing/2014/main" id="{E1092C19-4A42-4441-9A29-89263716FBE6}"/>
              </a:ext>
            </a:extLst>
          </p:cNvPr>
          <p:cNvSpPr txBox="1"/>
          <p:nvPr/>
        </p:nvSpPr>
        <p:spPr>
          <a:xfrm>
            <a:off x="167054" y="5196033"/>
            <a:ext cx="11854810" cy="345934"/>
          </a:xfrm>
          <a:prstGeom prst="rect">
            <a:avLst/>
          </a:prstGeom>
          <a:solidFill>
            <a:schemeClr val="tx1">
              <a:lumMod val="85000"/>
              <a:lumOff val="15000"/>
            </a:schemeClr>
          </a:solidFill>
        </p:spPr>
        <p:txBody>
          <a:bodyPr wrap="square" rtlCol="0">
            <a:spAutoFit/>
          </a:bodyPr>
          <a:lstStyle/>
          <a:p>
            <a:endParaRPr lang="ko-KR" altLang="en-US" sz="1400" b="1"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B02EAAA1-F0CD-3829-AC8F-F608ACBDD27B}"/>
              </a:ext>
            </a:extLst>
          </p:cNvPr>
          <p:cNvPicPr>
            <a:picLocks noChangeAspect="1"/>
          </p:cNvPicPr>
          <p:nvPr/>
        </p:nvPicPr>
        <p:blipFill rotWithShape="1">
          <a:blip r:embed="rId2">
            <a:extLst>
              <a:ext uri="{28A0092B-C50C-407E-A947-70E740481C1C}">
                <a14:useLocalDpi xmlns:a14="http://schemas.microsoft.com/office/drawing/2010/main" val="0"/>
              </a:ext>
            </a:extLst>
          </a:blip>
          <a:srcRect r="9038"/>
          <a:stretch/>
        </p:blipFill>
        <p:spPr>
          <a:xfrm>
            <a:off x="6645182" y="497941"/>
            <a:ext cx="5310262" cy="1855507"/>
          </a:xfrm>
          <a:prstGeom prst="rect">
            <a:avLst/>
          </a:prstGeom>
        </p:spPr>
      </p:pic>
      <p:pic>
        <p:nvPicPr>
          <p:cNvPr id="8" name="Picture 7">
            <a:extLst>
              <a:ext uri="{FF2B5EF4-FFF2-40B4-BE49-F238E27FC236}">
                <a16:creationId xmlns:a16="http://schemas.microsoft.com/office/drawing/2014/main" id="{7EE126AC-6A12-52CE-9A14-77EB4EFC6DA8}"/>
              </a:ext>
            </a:extLst>
          </p:cNvPr>
          <p:cNvPicPr>
            <a:picLocks noChangeAspect="1"/>
          </p:cNvPicPr>
          <p:nvPr/>
        </p:nvPicPr>
        <p:blipFill rotWithShape="1">
          <a:blip r:embed="rId3">
            <a:extLst>
              <a:ext uri="{28A0092B-C50C-407E-A947-70E740481C1C}">
                <a14:useLocalDpi xmlns:a14="http://schemas.microsoft.com/office/drawing/2010/main" val="0"/>
              </a:ext>
            </a:extLst>
          </a:blip>
          <a:srcRect r="14076"/>
          <a:stretch/>
        </p:blipFill>
        <p:spPr>
          <a:xfrm>
            <a:off x="6582062" y="2227726"/>
            <a:ext cx="5250549" cy="1855507"/>
          </a:xfrm>
          <a:prstGeom prst="rect">
            <a:avLst/>
          </a:prstGeom>
        </p:spPr>
      </p:pic>
      <p:sp>
        <p:nvSpPr>
          <p:cNvPr id="9" name="TextBox 8">
            <a:extLst>
              <a:ext uri="{FF2B5EF4-FFF2-40B4-BE49-F238E27FC236}">
                <a16:creationId xmlns:a16="http://schemas.microsoft.com/office/drawing/2014/main" id="{DDEF28CF-9FB7-B376-F896-89E53A376611}"/>
              </a:ext>
            </a:extLst>
          </p:cNvPr>
          <p:cNvSpPr txBox="1"/>
          <p:nvPr/>
        </p:nvSpPr>
        <p:spPr>
          <a:xfrm>
            <a:off x="170136" y="4052711"/>
            <a:ext cx="11903911" cy="1077218"/>
          </a:xfrm>
          <a:prstGeom prst="rect">
            <a:avLst/>
          </a:prstGeom>
          <a:noFill/>
        </p:spPr>
        <p:txBody>
          <a:bodyPr wrap="square" rtlCol="0">
            <a:spAutoFit/>
          </a:bodyPr>
          <a:lstStyle/>
          <a:p>
            <a:pPr algn="just"/>
            <a:r>
              <a:rPr lang="en-US" sz="1600" dirty="0">
                <a:effectLst/>
                <a:latin typeface="Times New Roman" panose="02020603050405020304" pitchFamily="18" charset="0"/>
                <a:ea typeface="Times New Roman" panose="02020603050405020304" pitchFamily="18" charset="0"/>
              </a:rPr>
              <a:t>This scoring method also protects high-performing athletes to remain in the team. It anticipates situations where, during the final measurement test, an athlete might be injured or sick their prior achievements are still considered, and they are not immediately disqualified. Likewise, it prevents athletes who suddenly perform well in a single internal test from being selected without considering their competition experience and performance under pressure at higher-level events.</a:t>
            </a:r>
            <a:r>
              <a:rPr lang="en-ID" sz="1600" dirty="0">
                <a:effectLst/>
              </a:rPr>
              <a:t> </a:t>
            </a:r>
            <a:endParaRPr lang="ko-KR" altLang="en-US" sz="16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3575E346-9548-DCC6-7C03-F5BB9F040886}"/>
              </a:ext>
            </a:extLst>
          </p:cNvPr>
          <p:cNvSpPr txBox="1"/>
          <p:nvPr/>
        </p:nvSpPr>
        <p:spPr>
          <a:xfrm>
            <a:off x="117953" y="5617098"/>
            <a:ext cx="11903911" cy="1077218"/>
          </a:xfrm>
          <a:prstGeom prst="rect">
            <a:avLst/>
          </a:prstGeom>
          <a:noFill/>
        </p:spPr>
        <p:txBody>
          <a:bodyPr wrap="square" rtlCol="0">
            <a:spAutoFit/>
          </a:bodyPr>
          <a:lstStyle/>
          <a:p>
            <a:pPr algn="just"/>
            <a:r>
              <a:rPr lang="en-US" sz="1600" dirty="0">
                <a:effectLst/>
                <a:latin typeface="Times New Roman" panose="02020603050405020304" pitchFamily="18" charset="0"/>
                <a:ea typeface="Times New Roman" panose="02020603050405020304" pitchFamily="18" charset="0"/>
              </a:rPr>
              <a:t>With the scoring method applied during the Central Java PON XXI / 2024 training program which resulted in improved medal achievements compared to previous PON it can be concluded that the core athletes were not selected based on a single test or event, but through a long journey across various competitions over four years. This ensures that the athletes chosen are consistently high-performing and reach peak performance at PON or within the targeted training periodization</a:t>
            </a:r>
            <a:r>
              <a:rPr lang="en-ID" sz="1600" dirty="0">
                <a:latin typeface="Times New Roman" panose="02020603050405020304" pitchFamily="18" charset="0"/>
                <a:ea typeface="Times New Roman" panose="02020603050405020304" pitchFamily="18" charset="0"/>
              </a:rPr>
              <a:t>.</a:t>
            </a:r>
            <a:endParaRPr lang="ko-KR" altLang="en-US"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4895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F500783-A2AD-8CB8-6D43-0BF684180FD1}"/>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t="21658" b="21658"/>
          <a:stretch>
            <a:fillRect/>
          </a:stretch>
        </p:blipFill>
        <p:spPr/>
      </p:pic>
      <p:sp>
        <p:nvSpPr>
          <p:cNvPr id="40" name="자유형: 도형 39">
            <a:extLst>
              <a:ext uri="{FF2B5EF4-FFF2-40B4-BE49-F238E27FC236}">
                <a16:creationId xmlns:a16="http://schemas.microsoft.com/office/drawing/2014/main" id="{E6FF2DA6-6916-4F5B-B8B5-86315A15035A}"/>
              </a:ext>
            </a:extLst>
          </p:cNvPr>
          <p:cNvSpPr/>
          <p:nvPr/>
        </p:nvSpPr>
        <p:spPr>
          <a:xfrm>
            <a:off x="2475434" y="0"/>
            <a:ext cx="7605707" cy="6243972"/>
          </a:xfrm>
          <a:custGeom>
            <a:avLst/>
            <a:gdLst>
              <a:gd name="connsiteX0" fmla="*/ 941173 w 8026415"/>
              <a:gd name="connsiteY0" fmla="*/ 5654392 h 6663713"/>
              <a:gd name="connsiteX1" fmla="*/ 900483 w 8026415"/>
              <a:gd name="connsiteY1" fmla="*/ 5688697 h 6663713"/>
              <a:gd name="connsiteX2" fmla="*/ 885658 w 8026415"/>
              <a:gd name="connsiteY2" fmla="*/ 5700223 h 6663713"/>
              <a:gd name="connsiteX3" fmla="*/ 885892 w 8026415"/>
              <a:gd name="connsiteY3" fmla="*/ 5696206 h 6663713"/>
              <a:gd name="connsiteX4" fmla="*/ 887974 w 8026415"/>
              <a:gd name="connsiteY4" fmla="*/ 5694180 h 6663713"/>
              <a:gd name="connsiteX5" fmla="*/ 892532 w 8026415"/>
              <a:gd name="connsiteY5" fmla="*/ 5687809 h 6663713"/>
              <a:gd name="connsiteX6" fmla="*/ 886195 w 8026415"/>
              <a:gd name="connsiteY6" fmla="*/ 5690989 h 6663713"/>
              <a:gd name="connsiteX7" fmla="*/ 886251 w 8026415"/>
              <a:gd name="connsiteY7" fmla="*/ 5690021 h 6663713"/>
              <a:gd name="connsiteX8" fmla="*/ 896248 w 8026415"/>
              <a:gd name="connsiteY8" fmla="*/ 5682249 h 6663713"/>
              <a:gd name="connsiteX9" fmla="*/ 941173 w 8026415"/>
              <a:gd name="connsiteY9" fmla="*/ 5654392 h 6663713"/>
              <a:gd name="connsiteX10" fmla="*/ 6314373 w 8026415"/>
              <a:gd name="connsiteY10" fmla="*/ 5423453 h 6663713"/>
              <a:gd name="connsiteX11" fmla="*/ 6293047 w 8026415"/>
              <a:gd name="connsiteY11" fmla="*/ 5427510 h 6663713"/>
              <a:gd name="connsiteX12" fmla="*/ 6279496 w 8026415"/>
              <a:gd name="connsiteY12" fmla="*/ 5429742 h 6663713"/>
              <a:gd name="connsiteX13" fmla="*/ 6302242 w 8026415"/>
              <a:gd name="connsiteY13" fmla="*/ 5439154 h 6663713"/>
              <a:gd name="connsiteX14" fmla="*/ 6333112 w 8026415"/>
              <a:gd name="connsiteY14" fmla="*/ 5442155 h 6663713"/>
              <a:gd name="connsiteX15" fmla="*/ 6348767 w 8026415"/>
              <a:gd name="connsiteY15" fmla="*/ 5438099 h 6663713"/>
              <a:gd name="connsiteX16" fmla="*/ 6333766 w 8026415"/>
              <a:gd name="connsiteY16" fmla="*/ 5425964 h 6663713"/>
              <a:gd name="connsiteX17" fmla="*/ 6314373 w 8026415"/>
              <a:gd name="connsiteY17" fmla="*/ 5423453 h 6663713"/>
              <a:gd name="connsiteX18" fmla="*/ 6420877 w 8026415"/>
              <a:gd name="connsiteY18" fmla="*/ 5398654 h 6663713"/>
              <a:gd name="connsiteX19" fmla="*/ 6419214 w 8026415"/>
              <a:gd name="connsiteY19" fmla="*/ 5401233 h 6663713"/>
              <a:gd name="connsiteX20" fmla="*/ 6422938 w 8026415"/>
              <a:gd name="connsiteY20" fmla="*/ 5401488 h 6663713"/>
              <a:gd name="connsiteX21" fmla="*/ 6793539 w 8026415"/>
              <a:gd name="connsiteY21" fmla="*/ 5298429 h 6663713"/>
              <a:gd name="connsiteX22" fmla="*/ 6775499 w 8026415"/>
              <a:gd name="connsiteY22" fmla="*/ 5307963 h 6663713"/>
              <a:gd name="connsiteX23" fmla="*/ 6721892 w 8026415"/>
              <a:gd name="connsiteY23" fmla="*/ 5312085 h 6663713"/>
              <a:gd name="connsiteX24" fmla="*/ 6573446 w 8026415"/>
              <a:gd name="connsiteY24" fmla="*/ 5336818 h 6663713"/>
              <a:gd name="connsiteX25" fmla="*/ 6544581 w 8026415"/>
              <a:gd name="connsiteY25" fmla="*/ 5398654 h 6663713"/>
              <a:gd name="connsiteX26" fmla="*/ 6531154 w 8026415"/>
              <a:gd name="connsiteY26" fmla="*/ 5418962 h 6663713"/>
              <a:gd name="connsiteX27" fmla="*/ 6548818 w 8026415"/>
              <a:gd name="connsiteY27" fmla="*/ 5419577 h 6663713"/>
              <a:gd name="connsiteX28" fmla="*/ 6585772 w 8026415"/>
              <a:gd name="connsiteY28" fmla="*/ 5425010 h 6663713"/>
              <a:gd name="connsiteX29" fmla="*/ 6598785 w 8026415"/>
              <a:gd name="connsiteY29" fmla="*/ 5424229 h 6663713"/>
              <a:gd name="connsiteX30" fmla="*/ 6613378 w 8026415"/>
              <a:gd name="connsiteY30" fmla="*/ 5408138 h 6663713"/>
              <a:gd name="connsiteX31" fmla="*/ 6614681 w 8026415"/>
              <a:gd name="connsiteY31" fmla="*/ 5402776 h 6663713"/>
              <a:gd name="connsiteX32" fmla="*/ 6626536 w 8026415"/>
              <a:gd name="connsiteY32" fmla="*/ 5398138 h 6663713"/>
              <a:gd name="connsiteX33" fmla="*/ 6628400 w 8026415"/>
              <a:gd name="connsiteY33" fmla="*/ 5399125 h 6663713"/>
              <a:gd name="connsiteX34" fmla="*/ 6632274 w 8026415"/>
              <a:gd name="connsiteY34" fmla="*/ 5397050 h 6663713"/>
              <a:gd name="connsiteX35" fmla="*/ 6668493 w 8026415"/>
              <a:gd name="connsiteY35" fmla="*/ 5397016 h 6663713"/>
              <a:gd name="connsiteX36" fmla="*/ 6688870 w 8026415"/>
              <a:gd name="connsiteY36" fmla="*/ 5403280 h 6663713"/>
              <a:gd name="connsiteX37" fmla="*/ 6693028 w 8026415"/>
              <a:gd name="connsiteY37" fmla="*/ 5398654 h 6663713"/>
              <a:gd name="connsiteX38" fmla="*/ 6742510 w 8026415"/>
              <a:gd name="connsiteY38" fmla="*/ 5390410 h 6663713"/>
              <a:gd name="connsiteX39" fmla="*/ 6816732 w 8026415"/>
              <a:gd name="connsiteY39" fmla="*/ 5328573 h 6663713"/>
              <a:gd name="connsiteX40" fmla="*/ 6793539 w 8026415"/>
              <a:gd name="connsiteY40" fmla="*/ 5298429 h 6663713"/>
              <a:gd name="connsiteX41" fmla="*/ 8026414 w 8026415"/>
              <a:gd name="connsiteY41" fmla="*/ 4939298 h 6663713"/>
              <a:gd name="connsiteX42" fmla="*/ 8026414 w 8026415"/>
              <a:gd name="connsiteY42" fmla="*/ 5146935 h 6663713"/>
              <a:gd name="connsiteX43" fmla="*/ 7975442 w 8026415"/>
              <a:gd name="connsiteY43" fmla="*/ 5167799 h 6663713"/>
              <a:gd name="connsiteX44" fmla="*/ 7777516 w 8026415"/>
              <a:gd name="connsiteY44" fmla="*/ 5233759 h 6663713"/>
              <a:gd name="connsiteX45" fmla="*/ 7633190 w 8026415"/>
              <a:gd name="connsiteY45" fmla="*/ 5250247 h 6663713"/>
              <a:gd name="connsiteX46" fmla="*/ 7682675 w 8026415"/>
              <a:gd name="connsiteY46" fmla="*/ 5192534 h 6663713"/>
              <a:gd name="connsiteX47" fmla="*/ 7942455 w 8026415"/>
              <a:gd name="connsiteY47" fmla="*/ 5052374 h 6663713"/>
              <a:gd name="connsiteX48" fmla="*/ 7996059 w 8026415"/>
              <a:gd name="connsiteY48" fmla="*/ 5002906 h 6663713"/>
              <a:gd name="connsiteX49" fmla="*/ 8003406 w 8026415"/>
              <a:gd name="connsiteY49" fmla="*/ 4956078 h 6663713"/>
              <a:gd name="connsiteX50" fmla="*/ 1335630 w 8026415"/>
              <a:gd name="connsiteY50" fmla="*/ 3756737 h 6663713"/>
              <a:gd name="connsiteX51" fmla="*/ 1324955 w 8026415"/>
              <a:gd name="connsiteY51" fmla="*/ 3767821 h 6663713"/>
              <a:gd name="connsiteX52" fmla="*/ 1291184 w 8026415"/>
              <a:gd name="connsiteY52" fmla="*/ 3784826 h 6663713"/>
              <a:gd name="connsiteX53" fmla="*/ 1281176 w 8026415"/>
              <a:gd name="connsiteY53" fmla="*/ 3790114 h 6663713"/>
              <a:gd name="connsiteX54" fmla="*/ 1250484 w 8026415"/>
              <a:gd name="connsiteY54" fmla="*/ 3811773 h 6663713"/>
              <a:gd name="connsiteX55" fmla="*/ 1205504 w 8026415"/>
              <a:gd name="connsiteY55" fmla="*/ 3845071 h 6663713"/>
              <a:gd name="connsiteX56" fmla="*/ 1218814 w 8026415"/>
              <a:gd name="connsiteY56" fmla="*/ 3826047 h 6663713"/>
              <a:gd name="connsiteX57" fmla="*/ 1288102 w 8026415"/>
              <a:gd name="connsiteY57" fmla="*/ 3780172 h 6663713"/>
              <a:gd name="connsiteX58" fmla="*/ 1335630 w 8026415"/>
              <a:gd name="connsiteY58" fmla="*/ 3756737 h 6663713"/>
              <a:gd name="connsiteX59" fmla="*/ 1447902 w 8026415"/>
              <a:gd name="connsiteY59" fmla="*/ 3305999 h 6663713"/>
              <a:gd name="connsiteX60" fmla="*/ 1433018 w 8026415"/>
              <a:gd name="connsiteY60" fmla="*/ 3316913 h 6663713"/>
              <a:gd name="connsiteX61" fmla="*/ 1428857 w 8026415"/>
              <a:gd name="connsiteY61" fmla="*/ 3319691 h 6663713"/>
              <a:gd name="connsiteX62" fmla="*/ 1430800 w 8026415"/>
              <a:gd name="connsiteY62" fmla="*/ 3317673 h 6663713"/>
              <a:gd name="connsiteX63" fmla="*/ 1339393 w 8026415"/>
              <a:gd name="connsiteY63" fmla="*/ 2806931 h 6663713"/>
              <a:gd name="connsiteX64" fmla="*/ 1336223 w 8026415"/>
              <a:gd name="connsiteY64" fmla="*/ 2809445 h 6663713"/>
              <a:gd name="connsiteX65" fmla="*/ 1332705 w 8026415"/>
              <a:gd name="connsiteY65" fmla="*/ 2811909 h 6663713"/>
              <a:gd name="connsiteX66" fmla="*/ 1332566 w 8026415"/>
              <a:gd name="connsiteY66" fmla="*/ 2811134 h 6663713"/>
              <a:gd name="connsiteX67" fmla="*/ 1333628 w 8026415"/>
              <a:gd name="connsiteY67" fmla="*/ 2810446 h 6663713"/>
              <a:gd name="connsiteX68" fmla="*/ 1576339 w 8026415"/>
              <a:gd name="connsiteY68" fmla="*/ 2639907 h 6663713"/>
              <a:gd name="connsiteX69" fmla="*/ 1575394 w 8026415"/>
              <a:gd name="connsiteY69" fmla="*/ 2641051 h 6663713"/>
              <a:gd name="connsiteX70" fmla="*/ 1575093 w 8026415"/>
              <a:gd name="connsiteY70" fmla="*/ 2641582 h 6663713"/>
              <a:gd name="connsiteX71" fmla="*/ 1572214 w 8026415"/>
              <a:gd name="connsiteY71" fmla="*/ 2643050 h 6663713"/>
              <a:gd name="connsiteX72" fmla="*/ 1575034 w 8026415"/>
              <a:gd name="connsiteY72" fmla="*/ 2640478 h 6663713"/>
              <a:gd name="connsiteX73" fmla="*/ 1576339 w 8026415"/>
              <a:gd name="connsiteY73" fmla="*/ 2639907 h 6663713"/>
              <a:gd name="connsiteX74" fmla="*/ 1675711 w 8026415"/>
              <a:gd name="connsiteY74" fmla="*/ 2594244 h 6663713"/>
              <a:gd name="connsiteX75" fmla="*/ 1675322 w 8026415"/>
              <a:gd name="connsiteY75" fmla="*/ 2594642 h 6663713"/>
              <a:gd name="connsiteX76" fmla="*/ 1671901 w 8026415"/>
              <a:gd name="connsiteY76" fmla="*/ 2596689 h 6663713"/>
              <a:gd name="connsiteX77" fmla="*/ 384100 w 8026415"/>
              <a:gd name="connsiteY77" fmla="*/ 1289449 h 6663713"/>
              <a:gd name="connsiteX78" fmla="*/ 345813 w 8026415"/>
              <a:gd name="connsiteY78" fmla="*/ 1326083 h 6663713"/>
              <a:gd name="connsiteX79" fmla="*/ 179754 w 8026415"/>
              <a:gd name="connsiteY79" fmla="*/ 1448845 h 6663713"/>
              <a:gd name="connsiteX80" fmla="*/ 129753 w 8026415"/>
              <a:gd name="connsiteY80" fmla="*/ 1488586 h 6663713"/>
              <a:gd name="connsiteX81" fmla="*/ 122023 w 8026415"/>
              <a:gd name="connsiteY81" fmla="*/ 1497078 h 6663713"/>
              <a:gd name="connsiteX82" fmla="*/ 120331 w 8026415"/>
              <a:gd name="connsiteY82" fmla="*/ 1501105 h 6663713"/>
              <a:gd name="connsiteX83" fmla="*/ 124014 w 8026415"/>
              <a:gd name="connsiteY83" fmla="*/ 1499771 h 6663713"/>
              <a:gd name="connsiteX84" fmla="*/ 136754 w 8026415"/>
              <a:gd name="connsiteY84" fmla="*/ 1491740 h 6663713"/>
              <a:gd name="connsiteX85" fmla="*/ 134398 w 8026415"/>
              <a:gd name="connsiteY85" fmla="*/ 1494869 h 6663713"/>
              <a:gd name="connsiteX86" fmla="*/ 105861 w 8026415"/>
              <a:gd name="connsiteY86" fmla="*/ 1515818 h 6663713"/>
              <a:gd name="connsiteX87" fmla="*/ 90445 w 8026415"/>
              <a:gd name="connsiteY87" fmla="*/ 1505009 h 6663713"/>
              <a:gd name="connsiteX88" fmla="*/ 87593 w 8026415"/>
              <a:gd name="connsiteY88" fmla="*/ 1500660 h 6663713"/>
              <a:gd name="connsiteX89" fmla="*/ 88172 w 8026415"/>
              <a:gd name="connsiteY89" fmla="*/ 1500238 h 6663713"/>
              <a:gd name="connsiteX90" fmla="*/ 117743 w 8026415"/>
              <a:gd name="connsiteY90" fmla="*/ 1484972 h 6663713"/>
              <a:gd name="connsiteX91" fmla="*/ 142560 w 8026415"/>
              <a:gd name="connsiteY91" fmla="*/ 1468013 h 6663713"/>
              <a:gd name="connsiteX92" fmla="*/ 175773 w 8026415"/>
              <a:gd name="connsiteY92" fmla="*/ 1443460 h 6663713"/>
              <a:gd name="connsiteX93" fmla="*/ 193887 w 8026415"/>
              <a:gd name="connsiteY93" fmla="*/ 1430068 h 6663713"/>
              <a:gd name="connsiteX94" fmla="*/ 228128 w 8026415"/>
              <a:gd name="connsiteY94" fmla="*/ 1400591 h 6663713"/>
              <a:gd name="connsiteX95" fmla="*/ 249925 w 8026415"/>
              <a:gd name="connsiteY95" fmla="*/ 1385864 h 6663713"/>
              <a:gd name="connsiteX96" fmla="*/ 303244 w 8026415"/>
              <a:gd name="connsiteY96" fmla="*/ 1350611 h 6663713"/>
              <a:gd name="connsiteX97" fmla="*/ 334100 w 8026415"/>
              <a:gd name="connsiteY97" fmla="*/ 1329188 h 6663713"/>
              <a:gd name="connsiteX98" fmla="*/ 342494 w 8026415"/>
              <a:gd name="connsiteY98" fmla="*/ 1321594 h 6663713"/>
              <a:gd name="connsiteX99" fmla="*/ 370032 w 8026415"/>
              <a:gd name="connsiteY99" fmla="*/ 1295683 h 6663713"/>
              <a:gd name="connsiteX100" fmla="*/ 384100 w 8026415"/>
              <a:gd name="connsiteY100" fmla="*/ 1289449 h 6663713"/>
              <a:gd name="connsiteX101" fmla="*/ 620567 w 8026415"/>
              <a:gd name="connsiteY101" fmla="*/ 1249292 h 6663713"/>
              <a:gd name="connsiteX102" fmla="*/ 619539 w 8026415"/>
              <a:gd name="connsiteY102" fmla="*/ 1254217 h 6663713"/>
              <a:gd name="connsiteX103" fmla="*/ 599068 w 8026415"/>
              <a:gd name="connsiteY103" fmla="*/ 1270739 h 6663713"/>
              <a:gd name="connsiteX104" fmla="*/ 583672 w 8026415"/>
              <a:gd name="connsiteY104" fmla="*/ 1275179 h 6663713"/>
              <a:gd name="connsiteX105" fmla="*/ 552816 w 8026415"/>
              <a:gd name="connsiteY105" fmla="*/ 1296601 h 6663713"/>
              <a:gd name="connsiteX106" fmla="*/ 516585 w 8026415"/>
              <a:gd name="connsiteY106" fmla="*/ 1323386 h 6663713"/>
              <a:gd name="connsiteX107" fmla="*/ 501489 w 8026415"/>
              <a:gd name="connsiteY107" fmla="*/ 1334547 h 6663713"/>
              <a:gd name="connsiteX108" fmla="*/ 481018 w 8026415"/>
              <a:gd name="connsiteY108" fmla="*/ 1351069 h 6663713"/>
              <a:gd name="connsiteX109" fmla="*/ 459219 w 8026415"/>
              <a:gd name="connsiteY109" fmla="*/ 1365796 h 6663713"/>
              <a:gd name="connsiteX110" fmla="*/ 447807 w 8026415"/>
              <a:gd name="connsiteY110" fmla="*/ 1375622 h 6663713"/>
              <a:gd name="connsiteX111" fmla="*/ 439777 w 8026415"/>
              <a:gd name="connsiteY111" fmla="*/ 1377393 h 6663713"/>
              <a:gd name="connsiteX112" fmla="*/ 424680 w 8026415"/>
              <a:gd name="connsiteY112" fmla="*/ 1388553 h 6663713"/>
              <a:gd name="connsiteX113" fmla="*/ 419969 w 8026415"/>
              <a:gd name="connsiteY113" fmla="*/ 1394812 h 6663713"/>
              <a:gd name="connsiteX114" fmla="*/ 414295 w 8026415"/>
              <a:gd name="connsiteY114" fmla="*/ 1393454 h 6663713"/>
              <a:gd name="connsiteX115" fmla="*/ 396180 w 8026415"/>
              <a:gd name="connsiteY115" fmla="*/ 1406846 h 6663713"/>
              <a:gd name="connsiteX116" fmla="*/ 391469 w 8026415"/>
              <a:gd name="connsiteY116" fmla="*/ 1413106 h 6663713"/>
              <a:gd name="connsiteX117" fmla="*/ 385795 w 8026415"/>
              <a:gd name="connsiteY117" fmla="*/ 1411748 h 6663713"/>
              <a:gd name="connsiteX118" fmla="*/ 383141 w 8026415"/>
              <a:gd name="connsiteY118" fmla="*/ 1413807 h 6663713"/>
              <a:gd name="connsiteX119" fmla="*/ 383417 w 8026415"/>
              <a:gd name="connsiteY119" fmla="*/ 1412485 h 6663713"/>
              <a:gd name="connsiteX120" fmla="*/ 384488 w 8026415"/>
              <a:gd name="connsiteY120" fmla="*/ 1401607 h 6663713"/>
              <a:gd name="connsiteX121" fmla="*/ 413697 w 8026415"/>
              <a:gd name="connsiteY121" fmla="*/ 1380013 h 6663713"/>
              <a:gd name="connsiteX122" fmla="*/ 465025 w 8026415"/>
              <a:gd name="connsiteY122" fmla="*/ 1342068 h 6663713"/>
              <a:gd name="connsiteX123" fmla="*/ 465689 w 8026415"/>
              <a:gd name="connsiteY123" fmla="*/ 1342967 h 6663713"/>
              <a:gd name="connsiteX124" fmla="*/ 415025 w 8026415"/>
              <a:gd name="connsiteY124" fmla="*/ 1381810 h 6663713"/>
              <a:gd name="connsiteX125" fmla="*/ 429093 w 8026415"/>
              <a:gd name="connsiteY125" fmla="*/ 1375574 h 6663713"/>
              <a:gd name="connsiteX126" fmla="*/ 521661 w 8026415"/>
              <a:gd name="connsiteY126" fmla="*/ 1311305 h 6663713"/>
              <a:gd name="connsiteX127" fmla="*/ 539777 w 8026415"/>
              <a:gd name="connsiteY127" fmla="*/ 1297913 h 6663713"/>
              <a:gd name="connsiteX128" fmla="*/ 583008 w 8026415"/>
              <a:gd name="connsiteY128" fmla="*/ 1274280 h 6663713"/>
              <a:gd name="connsiteX129" fmla="*/ 610181 w 8026415"/>
              <a:gd name="connsiteY129" fmla="*/ 1254193 h 6663713"/>
              <a:gd name="connsiteX130" fmla="*/ 620567 w 8026415"/>
              <a:gd name="connsiteY130" fmla="*/ 1249292 h 6663713"/>
              <a:gd name="connsiteX131" fmla="*/ 275195 w 8026415"/>
              <a:gd name="connsiteY131" fmla="*/ 0 h 6663713"/>
              <a:gd name="connsiteX132" fmla="*/ 8026415 w 8026415"/>
              <a:gd name="connsiteY132" fmla="*/ 0 h 6663713"/>
              <a:gd name="connsiteX133" fmla="*/ 8026414 w 8026415"/>
              <a:gd name="connsiteY133" fmla="*/ 4807317 h 6663713"/>
              <a:gd name="connsiteX134" fmla="*/ 8012554 w 8026415"/>
              <a:gd name="connsiteY134" fmla="*/ 4825642 h 6663713"/>
              <a:gd name="connsiteX135" fmla="*/ 7942455 w 8026415"/>
              <a:gd name="connsiteY135" fmla="*/ 4924580 h 6663713"/>
              <a:gd name="connsiteX136" fmla="*/ 7826993 w 8026415"/>
              <a:gd name="connsiteY136" fmla="*/ 5023517 h 6663713"/>
              <a:gd name="connsiteX137" fmla="*/ 7464128 w 8026415"/>
              <a:gd name="connsiteY137" fmla="*/ 5274980 h 6663713"/>
              <a:gd name="connsiteX138" fmla="*/ 7336298 w 8026415"/>
              <a:gd name="connsiteY138" fmla="*/ 5258491 h 6663713"/>
              <a:gd name="connsiteX139" fmla="*/ 7245580 w 8026415"/>
              <a:gd name="connsiteY139" fmla="*/ 5209023 h 6663713"/>
              <a:gd name="connsiteX140" fmla="*/ 7171358 w 8026415"/>
              <a:gd name="connsiteY140" fmla="*/ 5242004 h 6663713"/>
              <a:gd name="connsiteX141" fmla="*/ 7138370 w 8026415"/>
              <a:gd name="connsiteY141" fmla="*/ 5258491 h 6663713"/>
              <a:gd name="connsiteX142" fmla="*/ 7018785 w 8026415"/>
              <a:gd name="connsiteY142" fmla="*/ 5340943 h 6663713"/>
              <a:gd name="connsiteX143" fmla="*/ 6977550 w 8026415"/>
              <a:gd name="connsiteY143" fmla="*/ 5369796 h 6663713"/>
              <a:gd name="connsiteX144" fmla="*/ 6877556 w 8026415"/>
              <a:gd name="connsiteY144" fmla="*/ 5409476 h 6663713"/>
              <a:gd name="connsiteX145" fmla="*/ 6860844 w 8026415"/>
              <a:gd name="connsiteY145" fmla="*/ 5415176 h 6663713"/>
              <a:gd name="connsiteX146" fmla="*/ 7228950 w 8026415"/>
              <a:gd name="connsiteY146" fmla="*/ 5413784 h 6663713"/>
              <a:gd name="connsiteX147" fmla="*/ 7300912 w 8026415"/>
              <a:gd name="connsiteY147" fmla="*/ 5415990 h 6663713"/>
              <a:gd name="connsiteX148" fmla="*/ 7344426 w 8026415"/>
              <a:gd name="connsiteY148" fmla="*/ 5444725 h 6663713"/>
              <a:gd name="connsiteX149" fmla="*/ 7304032 w 8026415"/>
              <a:gd name="connsiteY149" fmla="*/ 5468053 h 6663713"/>
              <a:gd name="connsiteX150" fmla="*/ 6973370 w 8026415"/>
              <a:gd name="connsiteY150" fmla="*/ 5507523 h 6663713"/>
              <a:gd name="connsiteX151" fmla="*/ 6503058 w 8026415"/>
              <a:gd name="connsiteY151" fmla="*/ 5526648 h 6663713"/>
              <a:gd name="connsiteX152" fmla="*/ 6465084 w 8026415"/>
              <a:gd name="connsiteY152" fmla="*/ 5525010 h 6663713"/>
              <a:gd name="connsiteX153" fmla="*/ 6447804 w 8026415"/>
              <a:gd name="connsiteY153" fmla="*/ 5541725 h 6663713"/>
              <a:gd name="connsiteX154" fmla="*/ 6464510 w 8026415"/>
              <a:gd name="connsiteY154" fmla="*/ 5559008 h 6663713"/>
              <a:gd name="connsiteX155" fmla="*/ 6766929 w 8026415"/>
              <a:gd name="connsiteY155" fmla="*/ 5593083 h 6663713"/>
              <a:gd name="connsiteX156" fmla="*/ 6789755 w 8026415"/>
              <a:gd name="connsiteY156" fmla="*/ 5603469 h 6663713"/>
              <a:gd name="connsiteX157" fmla="*/ 6782284 w 8026415"/>
              <a:gd name="connsiteY157" fmla="*/ 5631350 h 6663713"/>
              <a:gd name="connsiteX158" fmla="*/ 6678673 w 8026415"/>
              <a:gd name="connsiteY158" fmla="*/ 5667622 h 6663713"/>
              <a:gd name="connsiteX159" fmla="*/ 6604004 w 8026415"/>
              <a:gd name="connsiteY159" fmla="*/ 5707378 h 6663713"/>
              <a:gd name="connsiteX160" fmla="*/ 6532534 w 8026415"/>
              <a:gd name="connsiteY160" fmla="*/ 5735187 h 6663713"/>
              <a:gd name="connsiteX161" fmla="*/ 6346659 w 8026415"/>
              <a:gd name="connsiteY161" fmla="*/ 5728074 h 6663713"/>
              <a:gd name="connsiteX162" fmla="*/ 6020839 w 8026415"/>
              <a:gd name="connsiteY162" fmla="*/ 5717611 h 6663713"/>
              <a:gd name="connsiteX163" fmla="*/ 6200519 w 8026415"/>
              <a:gd name="connsiteY163" fmla="*/ 5795639 h 6663713"/>
              <a:gd name="connsiteX164" fmla="*/ 6384549 w 8026415"/>
              <a:gd name="connsiteY164" fmla="*/ 5793722 h 6663713"/>
              <a:gd name="connsiteX165" fmla="*/ 6426215 w 8026415"/>
              <a:gd name="connsiteY165" fmla="*/ 5813426 h 6663713"/>
              <a:gd name="connsiteX166" fmla="*/ 6241900 w 8026415"/>
              <a:gd name="connsiteY166" fmla="*/ 5832340 h 6663713"/>
              <a:gd name="connsiteX167" fmla="*/ 6310372 w 8026415"/>
              <a:gd name="connsiteY167" fmla="*/ 5863496 h 6663713"/>
              <a:gd name="connsiteX168" fmla="*/ 6363491 w 8026415"/>
              <a:gd name="connsiteY168" fmla="*/ 5856383 h 6663713"/>
              <a:gd name="connsiteX169" fmla="*/ 6398260 w 8026415"/>
              <a:gd name="connsiteY169" fmla="*/ 5869970 h 6663713"/>
              <a:gd name="connsiteX170" fmla="*/ 6377776 w 8026415"/>
              <a:gd name="connsiteY170" fmla="*/ 5898633 h 6663713"/>
              <a:gd name="connsiteX171" fmla="*/ 6589886 w 8026415"/>
              <a:gd name="connsiteY171" fmla="*/ 5951199 h 6663713"/>
              <a:gd name="connsiteX172" fmla="*/ 6820836 w 8026415"/>
              <a:gd name="connsiteY172" fmla="*/ 6013081 h 6663713"/>
              <a:gd name="connsiteX173" fmla="*/ 6240096 w 8026415"/>
              <a:gd name="connsiteY173" fmla="*/ 5998348 h 6663713"/>
              <a:gd name="connsiteX174" fmla="*/ 6274578 w 8026415"/>
              <a:gd name="connsiteY174" fmla="*/ 6028932 h 6663713"/>
              <a:gd name="connsiteX175" fmla="*/ 6224374 w 8026415"/>
              <a:gd name="connsiteY175" fmla="*/ 6041094 h 6663713"/>
              <a:gd name="connsiteX176" fmla="*/ 5967315 w 8026415"/>
              <a:gd name="connsiteY176" fmla="*/ 6044789 h 6663713"/>
              <a:gd name="connsiteX177" fmla="*/ 5766088 w 8026415"/>
              <a:gd name="connsiteY177" fmla="*/ 5999408 h 6663713"/>
              <a:gd name="connsiteX178" fmla="*/ 5628279 w 8026415"/>
              <a:gd name="connsiteY178" fmla="*/ 5988094 h 6663713"/>
              <a:gd name="connsiteX179" fmla="*/ 5494166 w 8026415"/>
              <a:gd name="connsiteY179" fmla="*/ 5994850 h 6663713"/>
              <a:gd name="connsiteX180" fmla="*/ 5453774 w 8026415"/>
              <a:gd name="connsiteY180" fmla="*/ 6018179 h 6663713"/>
              <a:gd name="connsiteX181" fmla="*/ 5492446 w 8026415"/>
              <a:gd name="connsiteY181" fmla="*/ 6096843 h 6663713"/>
              <a:gd name="connsiteX182" fmla="*/ 5545276 w 8026415"/>
              <a:gd name="connsiteY182" fmla="*/ 6106732 h 6663713"/>
              <a:gd name="connsiteX183" fmla="*/ 5660958 w 8026415"/>
              <a:gd name="connsiteY183" fmla="*/ 6184688 h 6663713"/>
              <a:gd name="connsiteX184" fmla="*/ 5788666 w 8026415"/>
              <a:gd name="connsiteY184" fmla="*/ 6201831 h 6663713"/>
              <a:gd name="connsiteX185" fmla="*/ 5766335 w 8026415"/>
              <a:gd name="connsiteY185" fmla="*/ 6221460 h 6663713"/>
              <a:gd name="connsiteX186" fmla="*/ 5519090 w 8026415"/>
              <a:gd name="connsiteY186" fmla="*/ 6236321 h 6663713"/>
              <a:gd name="connsiteX187" fmla="*/ 5462850 w 8026415"/>
              <a:gd name="connsiteY187" fmla="*/ 6191370 h 6663713"/>
              <a:gd name="connsiteX188" fmla="*/ 5404761 w 8026415"/>
              <a:gd name="connsiteY188" fmla="*/ 6137383 h 6663713"/>
              <a:gd name="connsiteX189" fmla="*/ 5362808 w 8026415"/>
              <a:gd name="connsiteY189" fmla="*/ 6134680 h 6663713"/>
              <a:gd name="connsiteX190" fmla="*/ 5324342 w 8026415"/>
              <a:gd name="connsiteY190" fmla="*/ 6103029 h 6663713"/>
              <a:gd name="connsiteX191" fmla="*/ 5350943 w 8026415"/>
              <a:gd name="connsiteY191" fmla="*/ 6067467 h 6663713"/>
              <a:gd name="connsiteX192" fmla="*/ 5378323 w 8026415"/>
              <a:gd name="connsiteY192" fmla="*/ 6044921 h 6663713"/>
              <a:gd name="connsiteX193" fmla="*/ 5362682 w 8026415"/>
              <a:gd name="connsiteY193" fmla="*/ 6023654 h 6663713"/>
              <a:gd name="connsiteX194" fmla="*/ 5336370 w 8026415"/>
              <a:gd name="connsiteY194" fmla="*/ 6042216 h 6663713"/>
              <a:gd name="connsiteX195" fmla="*/ 5303940 w 8026415"/>
              <a:gd name="connsiteY195" fmla="*/ 6067679 h 6663713"/>
              <a:gd name="connsiteX196" fmla="*/ 5222168 w 8026415"/>
              <a:gd name="connsiteY196" fmla="*/ 6054307 h 6663713"/>
              <a:gd name="connsiteX197" fmla="*/ 5135346 w 8026415"/>
              <a:gd name="connsiteY197" fmla="*/ 6043851 h 6663713"/>
              <a:gd name="connsiteX198" fmla="*/ 5134279 w 8026415"/>
              <a:gd name="connsiteY198" fmla="*/ 6047832 h 6663713"/>
              <a:gd name="connsiteX199" fmla="*/ 4823570 w 8026415"/>
              <a:gd name="connsiteY199" fmla="*/ 6267677 h 6663713"/>
              <a:gd name="connsiteX200" fmla="*/ 4683548 w 8026415"/>
              <a:gd name="connsiteY200" fmla="*/ 6328342 h 6663713"/>
              <a:gd name="connsiteX201" fmla="*/ 4651120 w 8026415"/>
              <a:gd name="connsiteY201" fmla="*/ 6353806 h 6663713"/>
              <a:gd name="connsiteX202" fmla="*/ 4526162 w 8026415"/>
              <a:gd name="connsiteY202" fmla="*/ 6469739 h 6663713"/>
              <a:gd name="connsiteX203" fmla="*/ 4351166 w 8026415"/>
              <a:gd name="connsiteY203" fmla="*/ 6469807 h 6663713"/>
              <a:gd name="connsiteX204" fmla="*/ 4321524 w 8026415"/>
              <a:gd name="connsiteY204" fmla="*/ 6389294 h 6663713"/>
              <a:gd name="connsiteX205" fmla="*/ 4327723 w 8026415"/>
              <a:gd name="connsiteY205" fmla="*/ 6373583 h 6663713"/>
              <a:gd name="connsiteX206" fmla="*/ 4331753 w 8026415"/>
              <a:gd name="connsiteY206" fmla="*/ 6371487 h 6663713"/>
              <a:gd name="connsiteX207" fmla="*/ 4385348 w 8026415"/>
              <a:gd name="connsiteY207" fmla="*/ 6329772 h 6663713"/>
              <a:gd name="connsiteX208" fmla="*/ 4426222 w 8026415"/>
              <a:gd name="connsiteY208" fmla="*/ 6280125 h 6663713"/>
              <a:gd name="connsiteX209" fmla="*/ 4452664 w 8026415"/>
              <a:gd name="connsiteY209" fmla="*/ 6253445 h 6663713"/>
              <a:gd name="connsiteX210" fmla="*/ 4493067 w 8026415"/>
              <a:gd name="connsiteY210" fmla="*/ 6219651 h 6663713"/>
              <a:gd name="connsiteX211" fmla="*/ 4514835 w 8026415"/>
              <a:gd name="connsiteY211" fmla="*/ 6198953 h 6663713"/>
              <a:gd name="connsiteX212" fmla="*/ 4524951 w 8026415"/>
              <a:gd name="connsiteY212" fmla="*/ 6187795 h 6663713"/>
              <a:gd name="connsiteX213" fmla="*/ 4553344 w 8026415"/>
              <a:gd name="connsiteY213" fmla="*/ 6157718 h 6663713"/>
              <a:gd name="connsiteX214" fmla="*/ 4563459 w 8026415"/>
              <a:gd name="connsiteY214" fmla="*/ 6146561 h 6663713"/>
              <a:gd name="connsiteX215" fmla="*/ 4580316 w 8026415"/>
              <a:gd name="connsiteY215" fmla="*/ 6104348 h 6663713"/>
              <a:gd name="connsiteX216" fmla="*/ 4595574 w 8026415"/>
              <a:gd name="connsiteY216" fmla="*/ 6071355 h 6663713"/>
              <a:gd name="connsiteX217" fmla="*/ 4607285 w 8026415"/>
              <a:gd name="connsiteY217" fmla="*/ 6050978 h 6663713"/>
              <a:gd name="connsiteX218" fmla="*/ 4612017 w 8026415"/>
              <a:gd name="connsiteY218" fmla="*/ 6034158 h 6663713"/>
              <a:gd name="connsiteX219" fmla="*/ 4610478 w 8026415"/>
              <a:gd name="connsiteY219" fmla="*/ 6032540 h 6663713"/>
              <a:gd name="connsiteX220" fmla="*/ 4561970 w 8026415"/>
              <a:gd name="connsiteY220" fmla="*/ 6063258 h 6663713"/>
              <a:gd name="connsiteX221" fmla="*/ 4420473 w 8026415"/>
              <a:gd name="connsiteY221" fmla="*/ 6197792 h 6663713"/>
              <a:gd name="connsiteX222" fmla="*/ 4414395 w 8026415"/>
              <a:gd name="connsiteY222" fmla="*/ 6204341 h 6663713"/>
              <a:gd name="connsiteX223" fmla="*/ 4408198 w 8026415"/>
              <a:gd name="connsiteY223" fmla="*/ 6206473 h 6663713"/>
              <a:gd name="connsiteX224" fmla="*/ 4409151 w 8026415"/>
              <a:gd name="connsiteY224" fmla="*/ 6204866 h 6663713"/>
              <a:gd name="connsiteX225" fmla="*/ 4411512 w 8026415"/>
              <a:gd name="connsiteY225" fmla="*/ 6201308 h 6663713"/>
              <a:gd name="connsiteX226" fmla="*/ 4418167 w 8026415"/>
              <a:gd name="connsiteY226" fmla="*/ 6195366 h 6663713"/>
              <a:gd name="connsiteX227" fmla="*/ 4448511 w 8026415"/>
              <a:gd name="connsiteY227" fmla="*/ 6161893 h 6663713"/>
              <a:gd name="connsiteX228" fmla="*/ 4531029 w 8026415"/>
              <a:gd name="connsiteY228" fmla="*/ 6063411 h 6663713"/>
              <a:gd name="connsiteX229" fmla="*/ 4584682 w 8026415"/>
              <a:gd name="connsiteY229" fmla="*/ 6010856 h 6663713"/>
              <a:gd name="connsiteX230" fmla="*/ 4620056 w 8026415"/>
              <a:gd name="connsiteY230" fmla="*/ 5977223 h 6663713"/>
              <a:gd name="connsiteX231" fmla="*/ 4651171 w 8026415"/>
              <a:gd name="connsiteY231" fmla="*/ 5944559 h 6663713"/>
              <a:gd name="connsiteX232" fmla="*/ 4663237 w 8026415"/>
              <a:gd name="connsiteY232" fmla="*/ 5930005 h 6663713"/>
              <a:gd name="connsiteX233" fmla="*/ 4648094 w 8026415"/>
              <a:gd name="connsiteY233" fmla="*/ 5941324 h 6663713"/>
              <a:gd name="connsiteX234" fmla="*/ 4554394 w 8026415"/>
              <a:gd name="connsiteY234" fmla="*/ 6033493 h 6663713"/>
              <a:gd name="connsiteX235" fmla="*/ 4508962 w 8026415"/>
              <a:gd name="connsiteY235" fmla="*/ 6067447 h 6663713"/>
              <a:gd name="connsiteX236" fmla="*/ 4507424 w 8026415"/>
              <a:gd name="connsiteY236" fmla="*/ 6065830 h 6663713"/>
              <a:gd name="connsiteX237" fmla="*/ 4507069 w 8026415"/>
              <a:gd name="connsiteY237" fmla="*/ 6060006 h 6663713"/>
              <a:gd name="connsiteX238" fmla="*/ 4531559 w 8026415"/>
              <a:gd name="connsiteY238" fmla="*/ 6036722 h 6663713"/>
              <a:gd name="connsiteX239" fmla="*/ 4546346 w 8026415"/>
              <a:gd name="connsiteY239" fmla="*/ 6019580 h 6663713"/>
              <a:gd name="connsiteX240" fmla="*/ 4547530 w 8026415"/>
              <a:gd name="connsiteY240" fmla="*/ 6015375 h 6663713"/>
              <a:gd name="connsiteX241" fmla="*/ 4541318 w 8026415"/>
              <a:gd name="connsiteY241" fmla="*/ 6019741 h 6663713"/>
              <a:gd name="connsiteX242" fmla="*/ 4516828 w 8026415"/>
              <a:gd name="connsiteY242" fmla="*/ 6043025 h 6663713"/>
              <a:gd name="connsiteX243" fmla="*/ 4507127 w 8026415"/>
              <a:gd name="connsiteY243" fmla="*/ 6049169 h 6663713"/>
              <a:gd name="connsiteX244" fmla="*/ 4511030 w 8026415"/>
              <a:gd name="connsiteY244" fmla="*/ 6042376 h 6663713"/>
              <a:gd name="connsiteX245" fmla="*/ 4539838 w 8026415"/>
              <a:gd name="connsiteY245" fmla="*/ 6007285 h 6663713"/>
              <a:gd name="connsiteX246" fmla="*/ 4588461 w 8026415"/>
              <a:gd name="connsiteY246" fmla="*/ 5954892 h 6663713"/>
              <a:gd name="connsiteX247" fmla="*/ 4587692 w 8026415"/>
              <a:gd name="connsiteY247" fmla="*/ 5954083 h 6663713"/>
              <a:gd name="connsiteX248" fmla="*/ 4586153 w 8026415"/>
              <a:gd name="connsiteY248" fmla="*/ 5952465 h 6663713"/>
              <a:gd name="connsiteX249" fmla="*/ 4575269 w 8026415"/>
              <a:gd name="connsiteY249" fmla="*/ 5962813 h 6663713"/>
              <a:gd name="connsiteX250" fmla="*/ 4562491 w 8026415"/>
              <a:gd name="connsiteY250" fmla="*/ 5965722 h 6663713"/>
              <a:gd name="connsiteX251" fmla="*/ 4557462 w 8026415"/>
              <a:gd name="connsiteY251" fmla="*/ 5965882 h 6663713"/>
              <a:gd name="connsiteX252" fmla="*/ 4530665 w 8026415"/>
              <a:gd name="connsiteY252" fmla="*/ 5986740 h 6663713"/>
              <a:gd name="connsiteX253" fmla="*/ 4549713 w 8026415"/>
              <a:gd name="connsiteY253" fmla="*/ 5968629 h 6663713"/>
              <a:gd name="connsiteX254" fmla="*/ 4550126 w 8026415"/>
              <a:gd name="connsiteY254" fmla="*/ 5963615 h 6663713"/>
              <a:gd name="connsiteX255" fmla="*/ 4548588 w 8026415"/>
              <a:gd name="connsiteY255" fmla="*/ 5961997 h 6663713"/>
              <a:gd name="connsiteX256" fmla="*/ 4551309 w 8026415"/>
              <a:gd name="connsiteY256" fmla="*/ 5959409 h 6663713"/>
              <a:gd name="connsiteX257" fmla="*/ 4579289 w 8026415"/>
              <a:gd name="connsiteY257" fmla="*/ 5934347 h 6663713"/>
              <a:gd name="connsiteX258" fmla="*/ 4583961 w 8026415"/>
              <a:gd name="connsiteY258" fmla="*/ 5928363 h 6663713"/>
              <a:gd name="connsiteX259" fmla="*/ 4579703 w 8026415"/>
              <a:gd name="connsiteY259" fmla="*/ 5929333 h 6663713"/>
              <a:gd name="connsiteX260" fmla="*/ 4560299 w 8026415"/>
              <a:gd name="connsiteY260" fmla="*/ 5941620 h 6663713"/>
              <a:gd name="connsiteX261" fmla="*/ 4553732 w 8026415"/>
              <a:gd name="connsiteY261" fmla="*/ 5940162 h 6663713"/>
              <a:gd name="connsiteX262" fmla="*/ 4556867 w 8026415"/>
              <a:gd name="connsiteY262" fmla="*/ 5932561 h 6663713"/>
              <a:gd name="connsiteX263" fmla="*/ 4570472 w 8026415"/>
              <a:gd name="connsiteY263" fmla="*/ 5919624 h 6663713"/>
              <a:gd name="connsiteX264" fmla="*/ 4606201 w 8026415"/>
              <a:gd name="connsiteY264" fmla="*/ 5891814 h 6663713"/>
              <a:gd name="connsiteX265" fmla="*/ 4618269 w 8026415"/>
              <a:gd name="connsiteY265" fmla="*/ 5877260 h 6663713"/>
              <a:gd name="connsiteX266" fmla="*/ 4621817 w 8026415"/>
              <a:gd name="connsiteY266" fmla="*/ 5864645 h 6663713"/>
              <a:gd name="connsiteX267" fmla="*/ 4644769 w 8026415"/>
              <a:gd name="connsiteY267" fmla="*/ 5839742 h 6663713"/>
              <a:gd name="connsiteX268" fmla="*/ 4667306 w 8026415"/>
              <a:gd name="connsiteY268" fmla="*/ 5819854 h 6663713"/>
              <a:gd name="connsiteX269" fmla="*/ 4670441 w 8026415"/>
              <a:gd name="connsiteY269" fmla="*/ 5812252 h 6663713"/>
              <a:gd name="connsiteX270" fmla="*/ 4662691 w 8026415"/>
              <a:gd name="connsiteY270" fmla="*/ 5815000 h 6663713"/>
              <a:gd name="connsiteX271" fmla="*/ 4655297 w 8026415"/>
              <a:gd name="connsiteY271" fmla="*/ 5823570 h 6663713"/>
              <a:gd name="connsiteX272" fmla="*/ 4620337 w 8026415"/>
              <a:gd name="connsiteY272" fmla="*/ 5852189 h 6663713"/>
              <a:gd name="connsiteX273" fmla="*/ 4613000 w 8026415"/>
              <a:gd name="connsiteY273" fmla="*/ 5849922 h 6663713"/>
              <a:gd name="connsiteX274" fmla="*/ 4588510 w 8026415"/>
              <a:gd name="connsiteY274" fmla="*/ 5873207 h 6663713"/>
              <a:gd name="connsiteX275" fmla="*/ 4565973 w 8026415"/>
              <a:gd name="connsiteY275" fmla="*/ 5893096 h 6663713"/>
              <a:gd name="connsiteX276" fmla="*/ 4547694 w 8026415"/>
              <a:gd name="connsiteY276" fmla="*/ 5912015 h 6663713"/>
              <a:gd name="connsiteX277" fmla="*/ 4480436 w 8026415"/>
              <a:gd name="connsiteY277" fmla="*/ 5977505 h 6663713"/>
              <a:gd name="connsiteX278" fmla="*/ 4450504 w 8026415"/>
              <a:gd name="connsiteY278" fmla="*/ 6005964 h 6663713"/>
              <a:gd name="connsiteX279" fmla="*/ 4408091 w 8026415"/>
              <a:gd name="connsiteY279" fmla="*/ 6053991 h 6663713"/>
              <a:gd name="connsiteX280" fmla="*/ 4400342 w 8026415"/>
              <a:gd name="connsiteY280" fmla="*/ 6056739 h 6663713"/>
              <a:gd name="connsiteX281" fmla="*/ 4369641 w 8026415"/>
              <a:gd name="connsiteY281" fmla="*/ 6084389 h 6663713"/>
              <a:gd name="connsiteX282" fmla="*/ 4350949 w 8026415"/>
              <a:gd name="connsiteY282" fmla="*/ 6108322 h 6663713"/>
              <a:gd name="connsiteX283" fmla="*/ 4333440 w 8026415"/>
              <a:gd name="connsiteY283" fmla="*/ 6128051 h 6663713"/>
              <a:gd name="connsiteX284" fmla="*/ 4289191 w 8026415"/>
              <a:gd name="connsiteY284" fmla="*/ 6157799 h 6663713"/>
              <a:gd name="connsiteX285" fmla="*/ 4264345 w 8026415"/>
              <a:gd name="connsiteY285" fmla="*/ 6175261 h 6663713"/>
              <a:gd name="connsiteX286" fmla="*/ 4249557 w 8026415"/>
              <a:gd name="connsiteY286" fmla="*/ 6192402 h 6663713"/>
              <a:gd name="connsiteX287" fmla="*/ 4238259 w 8026415"/>
              <a:gd name="connsiteY287" fmla="*/ 6207766 h 6663713"/>
              <a:gd name="connsiteX288" fmla="*/ 4236662 w 8026415"/>
              <a:gd name="connsiteY288" fmla="*/ 6216985 h 6663713"/>
              <a:gd name="connsiteX289" fmla="*/ 4214895 w 8026415"/>
              <a:gd name="connsiteY289" fmla="*/ 6237683 h 6663713"/>
              <a:gd name="connsiteX290" fmla="*/ 4200164 w 8026415"/>
              <a:gd name="connsiteY290" fmla="*/ 6243986 h 6663713"/>
              <a:gd name="connsiteX291" fmla="*/ 4181886 w 8026415"/>
              <a:gd name="connsiteY291" fmla="*/ 6262906 h 6663713"/>
              <a:gd name="connsiteX292" fmla="*/ 4154262 w 8026415"/>
              <a:gd name="connsiteY292" fmla="*/ 6293792 h 6663713"/>
              <a:gd name="connsiteX293" fmla="*/ 4145329 w 8026415"/>
              <a:gd name="connsiteY293" fmla="*/ 6300744 h 6663713"/>
              <a:gd name="connsiteX294" fmla="*/ 4129060 w 8026415"/>
              <a:gd name="connsiteY294" fmla="*/ 6305430 h 6663713"/>
              <a:gd name="connsiteX295" fmla="*/ 4119359 w 8026415"/>
              <a:gd name="connsiteY295" fmla="*/ 6311574 h 6663713"/>
              <a:gd name="connsiteX296" fmla="*/ 4087416 w 8026415"/>
              <a:gd name="connsiteY296" fmla="*/ 6354267 h 6663713"/>
              <a:gd name="connsiteX297" fmla="*/ 4083513 w 8026415"/>
              <a:gd name="connsiteY297" fmla="*/ 6361059 h 6663713"/>
              <a:gd name="connsiteX298" fmla="*/ 4090493 w 8026415"/>
              <a:gd name="connsiteY298" fmla="*/ 6357503 h 6663713"/>
              <a:gd name="connsiteX299" fmla="*/ 4129358 w 8026415"/>
              <a:gd name="connsiteY299" fmla="*/ 6322091 h 6663713"/>
              <a:gd name="connsiteX300" fmla="*/ 4138291 w 8026415"/>
              <a:gd name="connsiteY300" fmla="*/ 6315138 h 6663713"/>
              <a:gd name="connsiteX301" fmla="*/ 4154204 w 8026415"/>
              <a:gd name="connsiteY301" fmla="*/ 6304629 h 6663713"/>
              <a:gd name="connsiteX302" fmla="*/ 4162722 w 8026415"/>
              <a:gd name="connsiteY302" fmla="*/ 6302691 h 6663713"/>
              <a:gd name="connsiteX303" fmla="*/ 4157636 w 8026415"/>
              <a:gd name="connsiteY303" fmla="*/ 6313688 h 6663713"/>
              <a:gd name="connsiteX304" fmla="*/ 4168520 w 8026415"/>
              <a:gd name="connsiteY304" fmla="*/ 6303340 h 6663713"/>
              <a:gd name="connsiteX305" fmla="*/ 4186799 w 8026415"/>
              <a:gd name="connsiteY305" fmla="*/ 6284420 h 6663713"/>
              <a:gd name="connsiteX306" fmla="*/ 4209337 w 8026415"/>
              <a:gd name="connsiteY306" fmla="*/ 6264531 h 6663713"/>
              <a:gd name="connsiteX307" fmla="*/ 4226788 w 8026415"/>
              <a:gd name="connsiteY307" fmla="*/ 6255641 h 6663713"/>
              <a:gd name="connsiteX308" fmla="*/ 4238441 w 8026415"/>
              <a:gd name="connsiteY308" fmla="*/ 6246101 h 6663713"/>
              <a:gd name="connsiteX309" fmla="*/ 4281978 w 8026415"/>
              <a:gd name="connsiteY309" fmla="*/ 6204706 h 6663713"/>
              <a:gd name="connsiteX310" fmla="*/ 4328237 w 8026415"/>
              <a:gd name="connsiteY310" fmla="*/ 6160723 h 6663713"/>
              <a:gd name="connsiteX311" fmla="*/ 4329007 w 8026415"/>
              <a:gd name="connsiteY311" fmla="*/ 6161532 h 6663713"/>
              <a:gd name="connsiteX312" fmla="*/ 4283517 w 8026415"/>
              <a:gd name="connsiteY312" fmla="*/ 6206324 h 6663713"/>
              <a:gd name="connsiteX313" fmla="*/ 4296709 w 8026415"/>
              <a:gd name="connsiteY313" fmla="*/ 6198403 h 6663713"/>
              <a:gd name="connsiteX314" fmla="*/ 4380650 w 8026415"/>
              <a:gd name="connsiteY314" fmla="*/ 6123213 h 6663713"/>
              <a:gd name="connsiteX315" fmla="*/ 4396976 w 8026415"/>
              <a:gd name="connsiteY315" fmla="*/ 6107690 h 6663713"/>
              <a:gd name="connsiteX316" fmla="*/ 4436965 w 8026415"/>
              <a:gd name="connsiteY316" fmla="*/ 6078909 h 6663713"/>
              <a:gd name="connsiteX317" fmla="*/ 4461454 w 8026415"/>
              <a:gd name="connsiteY317" fmla="*/ 6055625 h 6663713"/>
              <a:gd name="connsiteX318" fmla="*/ 4471157 w 8026415"/>
              <a:gd name="connsiteY318" fmla="*/ 6049481 h 6663713"/>
              <a:gd name="connsiteX319" fmla="*/ 4470743 w 8026415"/>
              <a:gd name="connsiteY319" fmla="*/ 6054495 h 6663713"/>
              <a:gd name="connsiteX320" fmla="*/ 4452465 w 8026415"/>
              <a:gd name="connsiteY320" fmla="*/ 6073415 h 6663713"/>
              <a:gd name="connsiteX321" fmla="*/ 4437735 w 8026415"/>
              <a:gd name="connsiteY321" fmla="*/ 6079719 h 6663713"/>
              <a:gd name="connsiteX322" fmla="*/ 4409754 w 8026415"/>
              <a:gd name="connsiteY322" fmla="*/ 6104781 h 6663713"/>
              <a:gd name="connsiteX323" fmla="*/ 4377101 w 8026415"/>
              <a:gd name="connsiteY323" fmla="*/ 6135828 h 6663713"/>
              <a:gd name="connsiteX324" fmla="*/ 4363495 w 8026415"/>
              <a:gd name="connsiteY324" fmla="*/ 6148764 h 6663713"/>
              <a:gd name="connsiteX325" fmla="*/ 4345217 w 8026415"/>
              <a:gd name="connsiteY325" fmla="*/ 6167684 h 6663713"/>
              <a:gd name="connsiteX326" fmla="*/ 4325400 w 8026415"/>
              <a:gd name="connsiteY326" fmla="*/ 6184985 h 6663713"/>
              <a:gd name="connsiteX327" fmla="*/ 4315285 w 8026415"/>
              <a:gd name="connsiteY327" fmla="*/ 6196143 h 6663713"/>
              <a:gd name="connsiteX328" fmla="*/ 4307536 w 8026415"/>
              <a:gd name="connsiteY328" fmla="*/ 6198891 h 6663713"/>
              <a:gd name="connsiteX329" fmla="*/ 4293930 w 8026415"/>
              <a:gd name="connsiteY329" fmla="*/ 6211827 h 6663713"/>
              <a:gd name="connsiteX330" fmla="*/ 4291017 w 8026415"/>
              <a:gd name="connsiteY330" fmla="*/ 6216894 h 6663713"/>
              <a:gd name="connsiteX331" fmla="*/ 4288284 w 8026415"/>
              <a:gd name="connsiteY331" fmla="*/ 6219188 h 6663713"/>
              <a:gd name="connsiteX332" fmla="*/ 4285087 w 8026415"/>
              <a:gd name="connsiteY332" fmla="*/ 6220235 h 6663713"/>
              <a:gd name="connsiteX333" fmla="*/ 4284228 w 8026415"/>
              <a:gd name="connsiteY333" fmla="*/ 6217970 h 6663713"/>
              <a:gd name="connsiteX334" fmla="*/ 4267902 w 8026415"/>
              <a:gd name="connsiteY334" fmla="*/ 6233493 h 6663713"/>
              <a:gd name="connsiteX335" fmla="*/ 4263998 w 8026415"/>
              <a:gd name="connsiteY335" fmla="*/ 6240286 h 6663713"/>
              <a:gd name="connsiteX336" fmla="*/ 4258200 w 8026415"/>
              <a:gd name="connsiteY336" fmla="*/ 6239637 h 6663713"/>
              <a:gd name="connsiteX337" fmla="*/ 4213894 w 8026415"/>
              <a:gd name="connsiteY337" fmla="*/ 6280223 h 6663713"/>
              <a:gd name="connsiteX338" fmla="*/ 4205731 w 8026415"/>
              <a:gd name="connsiteY338" fmla="*/ 6287984 h 6663713"/>
              <a:gd name="connsiteX339" fmla="*/ 4195616 w 8026415"/>
              <a:gd name="connsiteY339" fmla="*/ 6299143 h 6663713"/>
              <a:gd name="connsiteX340" fmla="*/ 4185931 w 8026415"/>
              <a:gd name="connsiteY340" fmla="*/ 6309081 h 6663713"/>
              <a:gd name="connsiteX341" fmla="*/ 4086691 w 8026415"/>
              <a:gd name="connsiteY341" fmla="*/ 6379730 h 6663713"/>
              <a:gd name="connsiteX342" fmla="*/ 3989859 w 8026415"/>
              <a:gd name="connsiteY342" fmla="*/ 6443151 h 6663713"/>
              <a:gd name="connsiteX343" fmla="*/ 3999217 w 8026415"/>
              <a:gd name="connsiteY343" fmla="*/ 6430425 h 6663713"/>
              <a:gd name="connsiteX344" fmla="*/ 3976411 w 8026415"/>
              <a:gd name="connsiteY344" fmla="*/ 6452109 h 6663713"/>
              <a:gd name="connsiteX345" fmla="*/ 3876295 w 8026415"/>
              <a:gd name="connsiteY345" fmla="*/ 6521863 h 6663713"/>
              <a:gd name="connsiteX346" fmla="*/ 3838596 w 8026415"/>
              <a:gd name="connsiteY346" fmla="*/ 6541111 h 6663713"/>
              <a:gd name="connsiteX347" fmla="*/ 3830960 w 8026415"/>
              <a:gd name="connsiteY347" fmla="*/ 6544071 h 6663713"/>
              <a:gd name="connsiteX348" fmla="*/ 3882854 w 8026415"/>
              <a:gd name="connsiteY348" fmla="*/ 6493311 h 6663713"/>
              <a:gd name="connsiteX349" fmla="*/ 3953603 w 8026415"/>
              <a:gd name="connsiteY349" fmla="*/ 6426044 h 6663713"/>
              <a:gd name="connsiteX350" fmla="*/ 4019679 w 8026415"/>
              <a:gd name="connsiteY350" fmla="*/ 6364761 h 6663713"/>
              <a:gd name="connsiteX351" fmla="*/ 4027842 w 8026415"/>
              <a:gd name="connsiteY351" fmla="*/ 6356998 h 6663713"/>
              <a:gd name="connsiteX352" fmla="*/ 4091610 w 8026415"/>
              <a:gd name="connsiteY352" fmla="*/ 6293288 h 6663713"/>
              <a:gd name="connsiteX353" fmla="*/ 4134734 w 8026415"/>
              <a:gd name="connsiteY353" fmla="*/ 6256906 h 6663713"/>
              <a:gd name="connsiteX354" fmla="*/ 4173598 w 8026415"/>
              <a:gd name="connsiteY354" fmla="*/ 6221494 h 6663713"/>
              <a:gd name="connsiteX355" fmla="*/ 4206664 w 8026415"/>
              <a:gd name="connsiteY355" fmla="*/ 6185435 h 6663713"/>
              <a:gd name="connsiteX356" fmla="*/ 4294981 w 8026415"/>
              <a:gd name="connsiteY356" fmla="*/ 6087602 h 6663713"/>
              <a:gd name="connsiteX357" fmla="*/ 4349402 w 8026415"/>
              <a:gd name="connsiteY357" fmla="*/ 6035857 h 6663713"/>
              <a:gd name="connsiteX358" fmla="*/ 4359516 w 8026415"/>
              <a:gd name="connsiteY358" fmla="*/ 6024699 h 6663713"/>
              <a:gd name="connsiteX359" fmla="*/ 4350998 w 8026415"/>
              <a:gd name="connsiteY359" fmla="*/ 6026637 h 6663713"/>
              <a:gd name="connsiteX360" fmla="*/ 4317989 w 8026415"/>
              <a:gd name="connsiteY360" fmla="*/ 6051861 h 6663713"/>
              <a:gd name="connsiteX361" fmla="*/ 4274096 w 8026415"/>
              <a:gd name="connsiteY361" fmla="*/ 6087433 h 6663713"/>
              <a:gd name="connsiteX362" fmla="*/ 4282674 w 8026415"/>
              <a:gd name="connsiteY362" fmla="*/ 6074658 h 6663713"/>
              <a:gd name="connsiteX363" fmla="*/ 4306807 w 8026415"/>
              <a:gd name="connsiteY363" fmla="*/ 6045549 h 6663713"/>
              <a:gd name="connsiteX364" fmla="*/ 4309941 w 8026415"/>
              <a:gd name="connsiteY364" fmla="*/ 6037948 h 6663713"/>
              <a:gd name="connsiteX365" fmla="*/ 4301009 w 8026415"/>
              <a:gd name="connsiteY365" fmla="*/ 6044901 h 6663713"/>
              <a:gd name="connsiteX366" fmla="*/ 4290125 w 8026415"/>
              <a:gd name="connsiteY366" fmla="*/ 6055250 h 6663713"/>
              <a:gd name="connsiteX367" fmla="*/ 4247357 w 8026415"/>
              <a:gd name="connsiteY367" fmla="*/ 6097453 h 6663713"/>
              <a:gd name="connsiteX368" fmla="*/ 4220146 w 8026415"/>
              <a:gd name="connsiteY368" fmla="*/ 6123325 h 6663713"/>
              <a:gd name="connsiteX369" fmla="*/ 4194117 w 8026415"/>
              <a:gd name="connsiteY369" fmla="*/ 6144992 h 6663713"/>
              <a:gd name="connsiteX370" fmla="*/ 4111716 w 8026415"/>
              <a:gd name="connsiteY370" fmla="*/ 6221800 h 6663713"/>
              <a:gd name="connsiteX371" fmla="*/ 4102783 w 8026415"/>
              <a:gd name="connsiteY371" fmla="*/ 6228752 h 6663713"/>
              <a:gd name="connsiteX372" fmla="*/ 4096572 w 8026415"/>
              <a:gd name="connsiteY372" fmla="*/ 6233117 h 6663713"/>
              <a:gd name="connsiteX373" fmla="*/ 4066996 w 8026415"/>
              <a:gd name="connsiteY373" fmla="*/ 6267400 h 6663713"/>
              <a:gd name="connsiteX374" fmla="*/ 4027362 w 8026415"/>
              <a:gd name="connsiteY374" fmla="*/ 6302003 h 6663713"/>
              <a:gd name="connsiteX375" fmla="*/ 4021920 w 8026415"/>
              <a:gd name="connsiteY375" fmla="*/ 6307177 h 6663713"/>
              <a:gd name="connsiteX376" fmla="*/ 3991988 w 8026415"/>
              <a:gd name="connsiteY376" fmla="*/ 6335637 h 6663713"/>
              <a:gd name="connsiteX377" fmla="*/ 3957796 w 8026415"/>
              <a:gd name="connsiteY377" fmla="*/ 6365064 h 6663713"/>
              <a:gd name="connsiteX378" fmla="*/ 3914259 w 8026415"/>
              <a:gd name="connsiteY378" fmla="*/ 6406460 h 6663713"/>
              <a:gd name="connsiteX379" fmla="*/ 3875750 w 8026415"/>
              <a:gd name="connsiteY379" fmla="*/ 6447695 h 6663713"/>
              <a:gd name="connsiteX380" fmla="*/ 3816242 w 8026415"/>
              <a:gd name="connsiteY380" fmla="*/ 6510436 h 6663713"/>
              <a:gd name="connsiteX381" fmla="*/ 3768801 w 8026415"/>
              <a:gd name="connsiteY381" fmla="*/ 6558624 h 6663713"/>
              <a:gd name="connsiteX382" fmla="*/ 3784713 w 8026415"/>
              <a:gd name="connsiteY382" fmla="*/ 6548116 h 6663713"/>
              <a:gd name="connsiteX383" fmla="*/ 3798319 w 8026415"/>
              <a:gd name="connsiteY383" fmla="*/ 6535179 h 6663713"/>
              <a:gd name="connsiteX384" fmla="*/ 3853097 w 8026415"/>
              <a:gd name="connsiteY384" fmla="*/ 6489258 h 6663713"/>
              <a:gd name="connsiteX385" fmla="*/ 3896634 w 8026415"/>
              <a:gd name="connsiteY385" fmla="*/ 6447863 h 6663713"/>
              <a:gd name="connsiteX386" fmla="*/ 3933605 w 8026415"/>
              <a:gd name="connsiteY386" fmla="*/ 6405010 h 6663713"/>
              <a:gd name="connsiteX387" fmla="*/ 3945672 w 8026415"/>
              <a:gd name="connsiteY387" fmla="*/ 6390456 h 6663713"/>
              <a:gd name="connsiteX388" fmla="*/ 4001218 w 8026415"/>
              <a:gd name="connsiteY388" fmla="*/ 6345345 h 6663713"/>
              <a:gd name="connsiteX389" fmla="*/ 4023756 w 8026415"/>
              <a:gd name="connsiteY389" fmla="*/ 6325456 h 6663713"/>
              <a:gd name="connsiteX390" fmla="*/ 4053689 w 8026415"/>
              <a:gd name="connsiteY390" fmla="*/ 6296996 h 6663713"/>
              <a:gd name="connsiteX391" fmla="*/ 4070015 w 8026415"/>
              <a:gd name="connsiteY391" fmla="*/ 6281473 h 6663713"/>
              <a:gd name="connsiteX392" fmla="*/ 4100361 w 8026415"/>
              <a:gd name="connsiteY392" fmla="*/ 6247999 h 6663713"/>
              <a:gd name="connsiteX393" fmla="*/ 4120176 w 8026415"/>
              <a:gd name="connsiteY393" fmla="*/ 6230698 h 6663713"/>
              <a:gd name="connsiteX394" fmla="*/ 4168743 w 8026415"/>
              <a:gd name="connsiteY394" fmla="*/ 6189142 h 6663713"/>
              <a:gd name="connsiteX395" fmla="*/ 4196723 w 8026415"/>
              <a:gd name="connsiteY395" fmla="*/ 6164080 h 6663713"/>
              <a:gd name="connsiteX396" fmla="*/ 4204117 w 8026415"/>
              <a:gd name="connsiteY396" fmla="*/ 6155509 h 6663713"/>
              <a:gd name="connsiteX397" fmla="*/ 4228251 w 8026415"/>
              <a:gd name="connsiteY397" fmla="*/ 6126401 h 6663713"/>
              <a:gd name="connsiteX398" fmla="*/ 4241444 w 8026415"/>
              <a:gd name="connsiteY398" fmla="*/ 6118480 h 6663713"/>
              <a:gd name="connsiteX399" fmla="*/ 4207963 w 8026415"/>
              <a:gd name="connsiteY399" fmla="*/ 6159554 h 6663713"/>
              <a:gd name="connsiteX400" fmla="*/ 4058304 w 8026415"/>
              <a:gd name="connsiteY400" fmla="*/ 6301850 h 6663713"/>
              <a:gd name="connsiteX401" fmla="*/ 4013583 w 8026415"/>
              <a:gd name="connsiteY401" fmla="*/ 6347451 h 6663713"/>
              <a:gd name="connsiteX402" fmla="*/ 4006958 w 8026415"/>
              <a:gd name="connsiteY402" fmla="*/ 6356830 h 6663713"/>
              <a:gd name="connsiteX403" fmla="*/ 4005775 w 8026415"/>
              <a:gd name="connsiteY403" fmla="*/ 6361035 h 6663713"/>
              <a:gd name="connsiteX404" fmla="*/ 4009266 w 8026415"/>
              <a:gd name="connsiteY404" fmla="*/ 6359257 h 6663713"/>
              <a:gd name="connsiteX405" fmla="*/ 4020919 w 8026415"/>
              <a:gd name="connsiteY405" fmla="*/ 6349717 h 6663713"/>
              <a:gd name="connsiteX406" fmla="*/ 4018967 w 8026415"/>
              <a:gd name="connsiteY406" fmla="*/ 6353113 h 6663713"/>
              <a:gd name="connsiteX407" fmla="*/ 3897701 w 8026415"/>
              <a:gd name="connsiteY407" fmla="*/ 6465333 h 6663713"/>
              <a:gd name="connsiteX408" fmla="*/ 3856885 w 8026415"/>
              <a:gd name="connsiteY408" fmla="*/ 6504141 h 6663713"/>
              <a:gd name="connsiteX409" fmla="*/ 3816068 w 8026415"/>
              <a:gd name="connsiteY409" fmla="*/ 6542949 h 6663713"/>
              <a:gd name="connsiteX410" fmla="*/ 3810626 w 8026415"/>
              <a:gd name="connsiteY410" fmla="*/ 6548123 h 6663713"/>
              <a:gd name="connsiteX411" fmla="*/ 3799778 w 8026415"/>
              <a:gd name="connsiteY411" fmla="*/ 6556158 h 6663713"/>
              <a:gd name="connsiteX412" fmla="*/ 3798710 w 8026415"/>
              <a:gd name="connsiteY412" fmla="*/ 6556572 h 6663713"/>
              <a:gd name="connsiteX413" fmla="*/ 3754909 w 8026415"/>
              <a:gd name="connsiteY413" fmla="*/ 6544836 h 6663713"/>
              <a:gd name="connsiteX414" fmla="*/ 3727034 w 8026415"/>
              <a:gd name="connsiteY414" fmla="*/ 6537366 h 6663713"/>
              <a:gd name="connsiteX415" fmla="*/ 3653021 w 8026415"/>
              <a:gd name="connsiteY415" fmla="*/ 6479113 h 6663713"/>
              <a:gd name="connsiteX416" fmla="*/ 3648257 w 8026415"/>
              <a:gd name="connsiteY416" fmla="*/ 6465030 h 6663713"/>
              <a:gd name="connsiteX417" fmla="*/ 3659587 w 8026415"/>
              <a:gd name="connsiteY417" fmla="*/ 6327188 h 6663713"/>
              <a:gd name="connsiteX418" fmla="*/ 3677933 w 8026415"/>
              <a:gd name="connsiteY418" fmla="*/ 6306491 h 6663713"/>
              <a:gd name="connsiteX419" fmla="*/ 3645667 w 8026415"/>
              <a:gd name="connsiteY419" fmla="*/ 6203927 h 6663713"/>
              <a:gd name="connsiteX420" fmla="*/ 3636635 w 8026415"/>
              <a:gd name="connsiteY420" fmla="*/ 6205777 h 6663713"/>
              <a:gd name="connsiteX421" fmla="*/ 3505359 w 8026415"/>
              <a:gd name="connsiteY421" fmla="*/ 6281596 h 6663713"/>
              <a:gd name="connsiteX422" fmla="*/ 3410491 w 8026415"/>
              <a:gd name="connsiteY422" fmla="*/ 6333016 h 6663713"/>
              <a:gd name="connsiteX423" fmla="*/ 3415378 w 8026415"/>
              <a:gd name="connsiteY423" fmla="*/ 6458126 h 6663713"/>
              <a:gd name="connsiteX424" fmla="*/ 3391201 w 8026415"/>
              <a:gd name="connsiteY424" fmla="*/ 6468724 h 6663713"/>
              <a:gd name="connsiteX425" fmla="*/ 3393622 w 8026415"/>
              <a:gd name="connsiteY425" fmla="*/ 6443759 h 6663713"/>
              <a:gd name="connsiteX426" fmla="*/ 3404296 w 8026415"/>
              <a:gd name="connsiteY426" fmla="*/ 6403928 h 6663713"/>
              <a:gd name="connsiteX427" fmla="*/ 3372932 w 8026415"/>
              <a:gd name="connsiteY427" fmla="*/ 6425406 h 6663713"/>
              <a:gd name="connsiteX428" fmla="*/ 3313822 w 8026415"/>
              <a:gd name="connsiteY428" fmla="*/ 6550446 h 6663713"/>
              <a:gd name="connsiteX429" fmla="*/ 3196625 w 8026415"/>
              <a:gd name="connsiteY429" fmla="*/ 6621497 h 6663713"/>
              <a:gd name="connsiteX430" fmla="*/ 3163414 w 8026415"/>
              <a:gd name="connsiteY430" fmla="*/ 6633945 h 6663713"/>
              <a:gd name="connsiteX431" fmla="*/ 3074950 w 8026415"/>
              <a:gd name="connsiteY431" fmla="*/ 6661469 h 6663713"/>
              <a:gd name="connsiteX432" fmla="*/ 3028111 w 8026415"/>
              <a:gd name="connsiteY432" fmla="*/ 6533655 h 6663713"/>
              <a:gd name="connsiteX433" fmla="*/ 3176626 w 8026415"/>
              <a:gd name="connsiteY433" fmla="*/ 6266084 h 6663713"/>
              <a:gd name="connsiteX434" fmla="*/ 3232947 w 8026415"/>
              <a:gd name="connsiteY434" fmla="*/ 6247022 h 6663713"/>
              <a:gd name="connsiteX435" fmla="*/ 3231020 w 8026415"/>
              <a:gd name="connsiteY435" fmla="*/ 6302003 h 6663713"/>
              <a:gd name="connsiteX436" fmla="*/ 3208112 w 8026415"/>
              <a:gd name="connsiteY436" fmla="*/ 6355631 h 6663713"/>
              <a:gd name="connsiteX437" fmla="*/ 3371121 w 8026415"/>
              <a:gd name="connsiteY437" fmla="*/ 6177323 h 6663713"/>
              <a:gd name="connsiteX438" fmla="*/ 3296165 w 8026415"/>
              <a:gd name="connsiteY438" fmla="*/ 6234079 h 6663713"/>
              <a:gd name="connsiteX439" fmla="*/ 3264021 w 8026415"/>
              <a:gd name="connsiteY439" fmla="*/ 6242542 h 6663713"/>
              <a:gd name="connsiteX440" fmla="*/ 3239636 w 8026415"/>
              <a:gd name="connsiteY440" fmla="*/ 6206127 h 6663713"/>
              <a:gd name="connsiteX441" fmla="*/ 3264883 w 8026415"/>
              <a:gd name="connsiteY441" fmla="*/ 6191545 h 6663713"/>
              <a:gd name="connsiteX442" fmla="*/ 3290416 w 8026415"/>
              <a:gd name="connsiteY442" fmla="*/ 6159968 h 6663713"/>
              <a:gd name="connsiteX443" fmla="*/ 3310981 w 8026415"/>
              <a:gd name="connsiteY443" fmla="*/ 6067291 h 6663713"/>
              <a:gd name="connsiteX444" fmla="*/ 3347105 w 8026415"/>
              <a:gd name="connsiteY444" fmla="*/ 6059893 h 6663713"/>
              <a:gd name="connsiteX445" fmla="*/ 3372351 w 8026415"/>
              <a:gd name="connsiteY445" fmla="*/ 6045313 h 6663713"/>
              <a:gd name="connsiteX446" fmla="*/ 3354162 w 8026415"/>
              <a:gd name="connsiteY446" fmla="*/ 5937985 h 6663713"/>
              <a:gd name="connsiteX447" fmla="*/ 3347268 w 8026415"/>
              <a:gd name="connsiteY447" fmla="*/ 5931868 h 6663713"/>
              <a:gd name="connsiteX448" fmla="*/ 3331543 w 8026415"/>
              <a:gd name="connsiteY448" fmla="*/ 5974614 h 6663713"/>
              <a:gd name="connsiteX449" fmla="*/ 3305232 w 8026415"/>
              <a:gd name="connsiteY449" fmla="*/ 5993176 h 6663713"/>
              <a:gd name="connsiteX450" fmla="*/ 3294640 w 8026415"/>
              <a:gd name="connsiteY450" fmla="*/ 5968994 h 6663713"/>
              <a:gd name="connsiteX451" fmla="*/ 3351123 w 8026415"/>
              <a:gd name="connsiteY451" fmla="*/ 5821908 h 6663713"/>
              <a:gd name="connsiteX452" fmla="*/ 3224115 w 8026415"/>
              <a:gd name="connsiteY452" fmla="*/ 5881793 h 6663713"/>
              <a:gd name="connsiteX453" fmla="*/ 3209747 w 8026415"/>
              <a:gd name="connsiteY453" fmla="*/ 5903557 h 6663713"/>
              <a:gd name="connsiteX454" fmla="*/ 3138197 w 8026415"/>
              <a:gd name="connsiteY454" fmla="*/ 5995377 h 6663713"/>
              <a:gd name="connsiteX455" fmla="*/ 2934672 w 8026415"/>
              <a:gd name="connsiteY455" fmla="*/ 6085989 h 6663713"/>
              <a:gd name="connsiteX456" fmla="*/ 2879212 w 8026415"/>
              <a:gd name="connsiteY456" fmla="*/ 6054053 h 6663713"/>
              <a:gd name="connsiteX457" fmla="*/ 2875964 w 8026415"/>
              <a:gd name="connsiteY457" fmla="*/ 5890963 h 6663713"/>
              <a:gd name="connsiteX458" fmla="*/ 2858273 w 8026415"/>
              <a:gd name="connsiteY458" fmla="*/ 5813647 h 6663713"/>
              <a:gd name="connsiteX459" fmla="*/ 2875921 w 8026415"/>
              <a:gd name="connsiteY459" fmla="*/ 5715921 h 6663713"/>
              <a:gd name="connsiteX460" fmla="*/ 2904163 w 8026415"/>
              <a:gd name="connsiteY460" fmla="*/ 5642380 h 6663713"/>
              <a:gd name="connsiteX461" fmla="*/ 2815206 w 8026415"/>
              <a:gd name="connsiteY461" fmla="*/ 5639887 h 6663713"/>
              <a:gd name="connsiteX462" fmla="*/ 2590704 w 8026415"/>
              <a:gd name="connsiteY462" fmla="*/ 5729147 h 6663713"/>
              <a:gd name="connsiteX463" fmla="*/ 2547190 w 8026415"/>
              <a:gd name="connsiteY463" fmla="*/ 5700411 h 6663713"/>
              <a:gd name="connsiteX464" fmla="*/ 2537666 w 8026415"/>
              <a:gd name="connsiteY464" fmla="*/ 5672247 h 6663713"/>
              <a:gd name="connsiteX465" fmla="*/ 2518989 w 8026415"/>
              <a:gd name="connsiteY465" fmla="*/ 5648886 h 6663713"/>
              <a:gd name="connsiteX466" fmla="*/ 2652347 w 8026415"/>
              <a:gd name="connsiteY466" fmla="*/ 5560978 h 6663713"/>
              <a:gd name="connsiteX467" fmla="*/ 2698026 w 8026415"/>
              <a:gd name="connsiteY467" fmla="*/ 5527912 h 6663713"/>
              <a:gd name="connsiteX468" fmla="*/ 2730638 w 8026415"/>
              <a:gd name="connsiteY468" fmla="*/ 5506414 h 6663713"/>
              <a:gd name="connsiteX469" fmla="*/ 2762536 w 8026415"/>
              <a:gd name="connsiteY469" fmla="*/ 5501975 h 6663713"/>
              <a:gd name="connsiteX470" fmla="*/ 2796034 w 8026415"/>
              <a:gd name="connsiteY470" fmla="*/ 5472529 h 6663713"/>
              <a:gd name="connsiteX471" fmla="*/ 2871197 w 8026415"/>
              <a:gd name="connsiteY471" fmla="*/ 5462786 h 6663713"/>
              <a:gd name="connsiteX472" fmla="*/ 2903052 w 8026415"/>
              <a:gd name="connsiteY472" fmla="*/ 5471322 h 6663713"/>
              <a:gd name="connsiteX473" fmla="*/ 2906541 w 8026415"/>
              <a:gd name="connsiteY473" fmla="*/ 5442374 h 6663713"/>
              <a:gd name="connsiteX474" fmla="*/ 2920128 w 8026415"/>
              <a:gd name="connsiteY474" fmla="*/ 5407592 h 6663713"/>
              <a:gd name="connsiteX475" fmla="*/ 2930583 w 8026415"/>
              <a:gd name="connsiteY475" fmla="*/ 5379779 h 6663713"/>
              <a:gd name="connsiteX476" fmla="*/ 2925565 w 8026415"/>
              <a:gd name="connsiteY476" fmla="*/ 5373990 h 6663713"/>
              <a:gd name="connsiteX477" fmla="*/ 2947334 w 8026415"/>
              <a:gd name="connsiteY477" fmla="*/ 5359284 h 6663713"/>
              <a:gd name="connsiteX478" fmla="*/ 2965443 w 8026415"/>
              <a:gd name="connsiteY478" fmla="*/ 5351966 h 6663713"/>
              <a:gd name="connsiteX479" fmla="*/ 3002556 w 8026415"/>
              <a:gd name="connsiteY479" fmla="*/ 5322956 h 6663713"/>
              <a:gd name="connsiteX480" fmla="*/ 3002563 w 8026415"/>
              <a:gd name="connsiteY480" fmla="*/ 5322732 h 6663713"/>
              <a:gd name="connsiteX481" fmla="*/ 3018981 w 8026415"/>
              <a:gd name="connsiteY481" fmla="*/ 5311909 h 6663713"/>
              <a:gd name="connsiteX482" fmla="*/ 3081019 w 8026415"/>
              <a:gd name="connsiteY482" fmla="*/ 5269537 h 6663713"/>
              <a:gd name="connsiteX483" fmla="*/ 3146192 w 8026415"/>
              <a:gd name="connsiteY483" fmla="*/ 5225097 h 6663713"/>
              <a:gd name="connsiteX484" fmla="*/ 3152464 w 8026415"/>
              <a:gd name="connsiteY484" fmla="*/ 5220963 h 6663713"/>
              <a:gd name="connsiteX485" fmla="*/ 3170600 w 8026415"/>
              <a:gd name="connsiteY485" fmla="*/ 5207530 h 6663713"/>
              <a:gd name="connsiteX486" fmla="*/ 3206872 w 8026415"/>
              <a:gd name="connsiteY486" fmla="*/ 5180665 h 6663713"/>
              <a:gd name="connsiteX487" fmla="*/ 3221872 w 8026415"/>
              <a:gd name="connsiteY487" fmla="*/ 5169298 h 6663713"/>
              <a:gd name="connsiteX488" fmla="*/ 3243823 w 8026415"/>
              <a:gd name="connsiteY488" fmla="*/ 5154830 h 6663713"/>
              <a:gd name="connsiteX489" fmla="*/ 3264416 w 8026415"/>
              <a:gd name="connsiteY489" fmla="*/ 5138299 h 6663713"/>
              <a:gd name="connsiteX490" fmla="*/ 3278317 w 8026415"/>
              <a:gd name="connsiteY490" fmla="*/ 5132090 h 6663713"/>
              <a:gd name="connsiteX491" fmla="*/ 3282552 w 8026415"/>
              <a:gd name="connsiteY491" fmla="*/ 5124865 h 6663713"/>
              <a:gd name="connsiteX492" fmla="*/ 3288823 w 8026415"/>
              <a:gd name="connsiteY492" fmla="*/ 5120731 h 6663713"/>
              <a:gd name="connsiteX493" fmla="*/ 3337639 w 8026415"/>
              <a:gd name="connsiteY493" fmla="*/ 5085596 h 6663713"/>
              <a:gd name="connsiteX494" fmla="*/ 3373910 w 8026415"/>
              <a:gd name="connsiteY494" fmla="*/ 5058731 h 6663713"/>
              <a:gd name="connsiteX495" fmla="*/ 3411540 w 8026415"/>
              <a:gd name="connsiteY495" fmla="*/ 5033926 h 6663713"/>
              <a:gd name="connsiteX496" fmla="*/ 3422726 w 8026415"/>
              <a:gd name="connsiteY496" fmla="*/ 5023597 h 6663713"/>
              <a:gd name="connsiteX497" fmla="*/ 3437047 w 8026415"/>
              <a:gd name="connsiteY497" fmla="*/ 5011200 h 6663713"/>
              <a:gd name="connsiteX498" fmla="*/ 3472220 w 8026415"/>
              <a:gd name="connsiteY498" fmla="*/ 4989493 h 6663713"/>
              <a:gd name="connsiteX499" fmla="*/ 3484504 w 8026415"/>
              <a:gd name="connsiteY499" fmla="*/ 4974006 h 6663713"/>
              <a:gd name="connsiteX500" fmla="*/ 3491613 w 8026415"/>
              <a:gd name="connsiteY500" fmla="*/ 4957495 h 6663713"/>
              <a:gd name="connsiteX501" fmla="*/ 3524750 w 8026415"/>
              <a:gd name="connsiteY501" fmla="*/ 4932696 h 6663713"/>
              <a:gd name="connsiteX502" fmla="*/ 3565516 w 8026415"/>
              <a:gd name="connsiteY502" fmla="*/ 4905824 h 6663713"/>
              <a:gd name="connsiteX503" fmla="*/ 3603145 w 8026415"/>
              <a:gd name="connsiteY503" fmla="*/ 4881019 h 6663713"/>
              <a:gd name="connsiteX504" fmla="*/ 3616109 w 8026415"/>
              <a:gd name="connsiteY504" fmla="*/ 4866562 h 6663713"/>
              <a:gd name="connsiteX505" fmla="*/ 3618742 w 8026415"/>
              <a:gd name="connsiteY505" fmla="*/ 4859468 h 6663713"/>
              <a:gd name="connsiteX506" fmla="*/ 3606441 w 8026415"/>
              <a:gd name="connsiteY506" fmla="*/ 4865545 h 6663713"/>
              <a:gd name="connsiteX507" fmla="*/ 3590762 w 8026415"/>
              <a:gd name="connsiteY507" fmla="*/ 4875880 h 6663713"/>
              <a:gd name="connsiteX508" fmla="*/ 3573045 w 8026415"/>
              <a:gd name="connsiteY508" fmla="*/ 4883125 h 6663713"/>
              <a:gd name="connsiteX509" fmla="*/ 3550834 w 8026415"/>
              <a:gd name="connsiteY509" fmla="*/ 4890376 h 6663713"/>
              <a:gd name="connsiteX510" fmla="*/ 3520574 w 8026415"/>
              <a:gd name="connsiteY510" fmla="*/ 4905889 h 6663713"/>
              <a:gd name="connsiteX511" fmla="*/ 3492351 w 8026415"/>
              <a:gd name="connsiteY511" fmla="*/ 4924494 h 6663713"/>
              <a:gd name="connsiteX512" fmla="*/ 3449128 w 8026415"/>
              <a:gd name="connsiteY512" fmla="*/ 4954462 h 6663713"/>
              <a:gd name="connsiteX513" fmla="*/ 3442178 w 8026415"/>
              <a:gd name="connsiteY513" fmla="*/ 4957566 h 6663713"/>
              <a:gd name="connsiteX514" fmla="*/ 3443276 w 8026415"/>
              <a:gd name="connsiteY514" fmla="*/ 4952409 h 6663713"/>
              <a:gd name="connsiteX515" fmla="*/ 3460733 w 8026415"/>
              <a:gd name="connsiteY515" fmla="*/ 4937945 h 6663713"/>
              <a:gd name="connsiteX516" fmla="*/ 3462250 w 8026415"/>
              <a:gd name="connsiteY516" fmla="*/ 4926599 h 6663713"/>
              <a:gd name="connsiteX517" fmla="*/ 3430212 w 8026415"/>
              <a:gd name="connsiteY517" fmla="*/ 4946240 h 6663713"/>
              <a:gd name="connsiteX518" fmla="*/ 3442077 w 8026415"/>
              <a:gd name="connsiteY518" fmla="*/ 4936941 h 6663713"/>
              <a:gd name="connsiteX519" fmla="*/ 3470300 w 8026415"/>
              <a:gd name="connsiteY519" fmla="*/ 4918336 h 6663713"/>
              <a:gd name="connsiteX520" fmla="*/ 3496485 w 8026415"/>
              <a:gd name="connsiteY520" fmla="*/ 4896643 h 6663713"/>
              <a:gd name="connsiteX521" fmla="*/ 3498682 w 8026415"/>
              <a:gd name="connsiteY521" fmla="*/ 4886325 h 6663713"/>
              <a:gd name="connsiteX522" fmla="*/ 3480965 w 8026415"/>
              <a:gd name="connsiteY522" fmla="*/ 4893570 h 6663713"/>
              <a:gd name="connsiteX523" fmla="*/ 3456557 w 8026415"/>
              <a:gd name="connsiteY523" fmla="*/ 4911138 h 6663713"/>
              <a:gd name="connsiteX524" fmla="*/ 3404606 w 8026415"/>
              <a:gd name="connsiteY524" fmla="*/ 4948339 h 6663713"/>
              <a:gd name="connsiteX525" fmla="*/ 3397655 w 8026415"/>
              <a:gd name="connsiteY525" fmla="*/ 4951443 h 6663713"/>
              <a:gd name="connsiteX526" fmla="*/ 3352395 w 8026415"/>
              <a:gd name="connsiteY526" fmla="*/ 4978322 h 6663713"/>
              <a:gd name="connsiteX527" fmla="*/ 3285184 w 8026415"/>
              <a:gd name="connsiteY527" fmla="*/ 5019671 h 6663713"/>
              <a:gd name="connsiteX528" fmla="*/ 3282048 w 8026415"/>
              <a:gd name="connsiteY528" fmla="*/ 5021738 h 6663713"/>
              <a:gd name="connsiteX529" fmla="*/ 3281369 w 8026415"/>
              <a:gd name="connsiteY529" fmla="*/ 5020707 h 6663713"/>
              <a:gd name="connsiteX530" fmla="*/ 3283147 w 8026415"/>
              <a:gd name="connsiteY530" fmla="*/ 5016580 h 6663713"/>
              <a:gd name="connsiteX531" fmla="*/ 3292554 w 8026415"/>
              <a:gd name="connsiteY531" fmla="*/ 5010379 h 6663713"/>
              <a:gd name="connsiteX532" fmla="*/ 3348999 w 8026415"/>
              <a:gd name="connsiteY532" fmla="*/ 4973170 h 6663713"/>
              <a:gd name="connsiteX533" fmla="*/ 3357049 w 8026415"/>
              <a:gd name="connsiteY533" fmla="*/ 4964909 h 6663713"/>
              <a:gd name="connsiteX534" fmla="*/ 3370011 w 8026415"/>
              <a:gd name="connsiteY534" fmla="*/ 4950451 h 6663713"/>
              <a:gd name="connsiteX535" fmla="*/ 3407641 w 8026415"/>
              <a:gd name="connsiteY535" fmla="*/ 4925647 h 6663713"/>
              <a:gd name="connsiteX536" fmla="*/ 3434505 w 8026415"/>
              <a:gd name="connsiteY536" fmla="*/ 4904982 h 6663713"/>
              <a:gd name="connsiteX537" fmla="*/ 3416789 w 8026415"/>
              <a:gd name="connsiteY537" fmla="*/ 4912227 h 6663713"/>
              <a:gd name="connsiteX538" fmla="*/ 3340849 w 8026415"/>
              <a:gd name="connsiteY538" fmla="*/ 4960807 h 6663713"/>
              <a:gd name="connsiteX539" fmla="*/ 3221687 w 8026415"/>
              <a:gd name="connsiteY539" fmla="*/ 5039357 h 6663713"/>
              <a:gd name="connsiteX540" fmla="*/ 3206687 w 8026415"/>
              <a:gd name="connsiteY540" fmla="*/ 5050722 h 6663713"/>
              <a:gd name="connsiteX541" fmla="*/ 3174649 w 8026415"/>
              <a:gd name="connsiteY541" fmla="*/ 5070363 h 6663713"/>
              <a:gd name="connsiteX542" fmla="*/ 3143970 w 8026415"/>
              <a:gd name="connsiteY542" fmla="*/ 5092065 h 6663713"/>
              <a:gd name="connsiteX543" fmla="*/ 3122019 w 8026415"/>
              <a:gd name="connsiteY543" fmla="*/ 5106534 h 6663713"/>
              <a:gd name="connsiteX544" fmla="*/ 3066672 w 8026415"/>
              <a:gd name="connsiteY544" fmla="*/ 5138585 h 6663713"/>
              <a:gd name="connsiteX545" fmla="*/ 3055487 w 8026415"/>
              <a:gd name="connsiteY545" fmla="*/ 5148914 h 6663713"/>
              <a:gd name="connsiteX546" fmla="*/ 3035313 w 8026415"/>
              <a:gd name="connsiteY546" fmla="*/ 5159255 h 6663713"/>
              <a:gd name="connsiteX547" fmla="*/ 2925559 w 8026415"/>
              <a:gd name="connsiteY547" fmla="*/ 5231604 h 6663713"/>
              <a:gd name="connsiteX548" fmla="*/ 2831020 w 8026415"/>
              <a:gd name="connsiteY548" fmla="*/ 5292621 h 6663713"/>
              <a:gd name="connsiteX549" fmla="*/ 2825967 w 8026415"/>
              <a:gd name="connsiteY549" fmla="*/ 5295116 h 6663713"/>
              <a:gd name="connsiteX550" fmla="*/ 2687824 w 8026415"/>
              <a:gd name="connsiteY550" fmla="*/ 5366693 h 6663713"/>
              <a:gd name="connsiteX551" fmla="*/ 2486143 w 8026415"/>
              <a:gd name="connsiteY551" fmla="*/ 5466334 h 6663713"/>
              <a:gd name="connsiteX552" fmla="*/ 2448170 w 8026415"/>
              <a:gd name="connsiteY552" fmla="*/ 5464700 h 6663713"/>
              <a:gd name="connsiteX553" fmla="*/ 2406710 w 8026415"/>
              <a:gd name="connsiteY553" fmla="*/ 5492012 h 6663713"/>
              <a:gd name="connsiteX554" fmla="*/ 2384380 w 8026415"/>
              <a:gd name="connsiteY554" fmla="*/ 5511641 h 6663713"/>
              <a:gd name="connsiteX555" fmla="*/ 2176871 w 8026415"/>
              <a:gd name="connsiteY555" fmla="*/ 5601185 h 6663713"/>
              <a:gd name="connsiteX556" fmla="*/ 1883527 w 8026415"/>
              <a:gd name="connsiteY556" fmla="*/ 5740302 h 6663713"/>
              <a:gd name="connsiteX557" fmla="*/ 1832256 w 8026415"/>
              <a:gd name="connsiteY557" fmla="*/ 5756447 h 6663713"/>
              <a:gd name="connsiteX558" fmla="*/ 1810292 w 8026415"/>
              <a:gd name="connsiteY558" fmla="*/ 5695064 h 6663713"/>
              <a:gd name="connsiteX559" fmla="*/ 1827450 w 8026415"/>
              <a:gd name="connsiteY559" fmla="*/ 5567323 h 6663713"/>
              <a:gd name="connsiteX560" fmla="*/ 1911725 w 8026415"/>
              <a:gd name="connsiteY560" fmla="*/ 5491718 h 6663713"/>
              <a:gd name="connsiteX561" fmla="*/ 1948916 w 8026415"/>
              <a:gd name="connsiteY561" fmla="*/ 5480340 h 6663713"/>
              <a:gd name="connsiteX562" fmla="*/ 2046409 w 8026415"/>
              <a:gd name="connsiteY562" fmla="*/ 5450965 h 6663713"/>
              <a:gd name="connsiteX563" fmla="*/ 2064266 w 8026415"/>
              <a:gd name="connsiteY563" fmla="*/ 5400254 h 6663713"/>
              <a:gd name="connsiteX564" fmla="*/ 2067755 w 8026415"/>
              <a:gd name="connsiteY564" fmla="*/ 5371304 h 6663713"/>
              <a:gd name="connsiteX565" fmla="*/ 2098544 w 8026415"/>
              <a:gd name="connsiteY565" fmla="*/ 5383823 h 6663713"/>
              <a:gd name="connsiteX566" fmla="*/ 2163609 w 8026415"/>
              <a:gd name="connsiteY566" fmla="*/ 5379911 h 6663713"/>
              <a:gd name="connsiteX567" fmla="*/ 2347305 w 8026415"/>
              <a:gd name="connsiteY567" fmla="*/ 5219956 h 6663713"/>
              <a:gd name="connsiteX568" fmla="*/ 2419635 w 8026415"/>
              <a:gd name="connsiteY568" fmla="*/ 5141150 h 6663713"/>
              <a:gd name="connsiteX569" fmla="*/ 2417009 w 8026415"/>
              <a:gd name="connsiteY569" fmla="*/ 5119100 h 6663713"/>
              <a:gd name="connsiteX570" fmla="*/ 2371360 w 8026415"/>
              <a:gd name="connsiteY570" fmla="*/ 5098329 h 6663713"/>
              <a:gd name="connsiteX571" fmla="*/ 2343978 w 8026415"/>
              <a:gd name="connsiteY571" fmla="*/ 5120877 h 6663713"/>
              <a:gd name="connsiteX572" fmla="*/ 2306213 w 8026415"/>
              <a:gd name="connsiteY572" fmla="*/ 5166254 h 6663713"/>
              <a:gd name="connsiteX573" fmla="*/ 2106667 w 8026415"/>
              <a:gd name="connsiteY573" fmla="*/ 5257931 h 6663713"/>
              <a:gd name="connsiteX574" fmla="*/ 2060733 w 8026415"/>
              <a:gd name="connsiteY574" fmla="*/ 5254162 h 6663713"/>
              <a:gd name="connsiteX575" fmla="*/ 1982654 w 8026415"/>
              <a:gd name="connsiteY575" fmla="*/ 5258854 h 6663713"/>
              <a:gd name="connsiteX576" fmla="*/ 1892138 w 8026415"/>
              <a:gd name="connsiteY576" fmla="*/ 5230331 h 6663713"/>
              <a:gd name="connsiteX577" fmla="*/ 1864264 w 8026415"/>
              <a:gd name="connsiteY577" fmla="*/ 5222862 h 6663713"/>
              <a:gd name="connsiteX578" fmla="*/ 1722108 w 8026415"/>
              <a:gd name="connsiteY578" fmla="*/ 5291497 h 6663713"/>
              <a:gd name="connsiteX579" fmla="*/ 1437508 w 8026415"/>
              <a:gd name="connsiteY579" fmla="*/ 5445762 h 6663713"/>
              <a:gd name="connsiteX580" fmla="*/ 1232914 w 8026415"/>
              <a:gd name="connsiteY580" fmla="*/ 5540357 h 6663713"/>
              <a:gd name="connsiteX581" fmla="*/ 1188252 w 8026415"/>
              <a:gd name="connsiteY581" fmla="*/ 5579618 h 6663713"/>
              <a:gd name="connsiteX582" fmla="*/ 1117850 w 8026415"/>
              <a:gd name="connsiteY582" fmla="*/ 5603442 h 6663713"/>
              <a:gd name="connsiteX583" fmla="*/ 1089691 w 8026415"/>
              <a:gd name="connsiteY583" fmla="*/ 5612973 h 6663713"/>
              <a:gd name="connsiteX584" fmla="*/ 1012310 w 8026415"/>
              <a:gd name="connsiteY584" fmla="*/ 5694695 h 6663713"/>
              <a:gd name="connsiteX585" fmla="*/ 938706 w 8026415"/>
              <a:gd name="connsiteY585" fmla="*/ 5730469 h 6663713"/>
              <a:gd name="connsiteX586" fmla="*/ 909951 w 8026415"/>
              <a:gd name="connsiteY586" fmla="*/ 5735505 h 6663713"/>
              <a:gd name="connsiteX587" fmla="*/ 900129 w 8026415"/>
              <a:gd name="connsiteY587" fmla="*/ 5732613 h 6663713"/>
              <a:gd name="connsiteX588" fmla="*/ 905311 w 8026415"/>
              <a:gd name="connsiteY588" fmla="*/ 5727186 h 6663713"/>
              <a:gd name="connsiteX589" fmla="*/ 897357 w 8026415"/>
              <a:gd name="connsiteY589" fmla="*/ 5730719 h 6663713"/>
              <a:gd name="connsiteX590" fmla="*/ 895587 w 8026415"/>
              <a:gd name="connsiteY590" fmla="*/ 5731276 h 6663713"/>
              <a:gd name="connsiteX591" fmla="*/ 893229 w 8026415"/>
              <a:gd name="connsiteY591" fmla="*/ 5730582 h 6663713"/>
              <a:gd name="connsiteX592" fmla="*/ 895301 w 8026415"/>
              <a:gd name="connsiteY592" fmla="*/ 5728075 h 6663713"/>
              <a:gd name="connsiteX593" fmla="*/ 898489 w 8026415"/>
              <a:gd name="connsiteY593" fmla="*/ 5719940 h 6663713"/>
              <a:gd name="connsiteX594" fmla="*/ 889543 w 8026415"/>
              <a:gd name="connsiteY594" fmla="*/ 5724325 h 6663713"/>
              <a:gd name="connsiteX595" fmla="*/ 884843 w 8026415"/>
              <a:gd name="connsiteY595" fmla="*/ 5714236 h 6663713"/>
              <a:gd name="connsiteX596" fmla="*/ 884861 w 8026415"/>
              <a:gd name="connsiteY596" fmla="*/ 5713914 h 6663713"/>
              <a:gd name="connsiteX597" fmla="*/ 912610 w 8026415"/>
              <a:gd name="connsiteY597" fmla="*/ 5689165 h 6663713"/>
              <a:gd name="connsiteX598" fmla="*/ 927432 w 8026415"/>
              <a:gd name="connsiteY598" fmla="*/ 5677642 h 6663713"/>
              <a:gd name="connsiteX599" fmla="*/ 952517 w 8026415"/>
              <a:gd name="connsiteY599" fmla="*/ 5660968 h 6663713"/>
              <a:gd name="connsiteX600" fmla="*/ 965283 w 8026415"/>
              <a:gd name="connsiteY600" fmla="*/ 5646802 h 6663713"/>
              <a:gd name="connsiteX601" fmla="*/ 953977 w 8026415"/>
              <a:gd name="connsiteY601" fmla="*/ 5650094 h 6663713"/>
              <a:gd name="connsiteX602" fmla="*/ 975150 w 8026415"/>
              <a:gd name="connsiteY602" fmla="*/ 5630803 h 6663713"/>
              <a:gd name="connsiteX603" fmla="*/ 982672 w 8026415"/>
              <a:gd name="connsiteY603" fmla="*/ 5622127 h 6663713"/>
              <a:gd name="connsiteX604" fmla="*/ 1019152 w 8026415"/>
              <a:gd name="connsiteY604" fmla="*/ 5589525 h 6663713"/>
              <a:gd name="connsiteX605" fmla="*/ 1056555 w 8026415"/>
              <a:gd name="connsiteY605" fmla="*/ 5570343 h 6663713"/>
              <a:gd name="connsiteX606" fmla="*/ 1076397 w 8026415"/>
              <a:gd name="connsiteY606" fmla="*/ 5559158 h 6663713"/>
              <a:gd name="connsiteX607" fmla="*/ 1080955 w 8026415"/>
              <a:gd name="connsiteY607" fmla="*/ 5552787 h 6663713"/>
              <a:gd name="connsiteX608" fmla="*/ 1154377 w 8026415"/>
              <a:gd name="connsiteY608" fmla="*/ 5494292 h 6663713"/>
              <a:gd name="connsiteX609" fmla="*/ 1250379 w 8026415"/>
              <a:gd name="connsiteY609" fmla="*/ 5428136 h 6663713"/>
              <a:gd name="connsiteX610" fmla="*/ 1268850 w 8026415"/>
              <a:gd name="connsiteY610" fmla="*/ 5415191 h 6663713"/>
              <a:gd name="connsiteX611" fmla="*/ 1280245 w 8026415"/>
              <a:gd name="connsiteY611" fmla="*/ 5399261 h 6663713"/>
              <a:gd name="connsiteX612" fmla="*/ 1269983 w 8026415"/>
              <a:gd name="connsiteY612" fmla="*/ 5404413 h 6663713"/>
              <a:gd name="connsiteX613" fmla="*/ 1264962 w 8026415"/>
              <a:gd name="connsiteY613" fmla="*/ 5404073 h 6663713"/>
              <a:gd name="connsiteX614" fmla="*/ 1273170 w 8026415"/>
              <a:gd name="connsiteY614" fmla="*/ 5396278 h 6663713"/>
              <a:gd name="connsiteX615" fmla="*/ 1320151 w 8026415"/>
              <a:gd name="connsiteY615" fmla="*/ 5371064 h 6663713"/>
              <a:gd name="connsiteX616" fmla="*/ 1352534 w 8026415"/>
              <a:gd name="connsiteY616" fmla="*/ 5351544 h 6663713"/>
              <a:gd name="connsiteX617" fmla="*/ 1374192 w 8026415"/>
              <a:gd name="connsiteY617" fmla="*/ 5330463 h 6663713"/>
              <a:gd name="connsiteX618" fmla="*/ 1391517 w 8026415"/>
              <a:gd name="connsiteY618" fmla="*/ 5309925 h 6663713"/>
              <a:gd name="connsiteX619" fmla="*/ 1410672 w 8026415"/>
              <a:gd name="connsiteY619" fmla="*/ 5297860 h 6663713"/>
              <a:gd name="connsiteX620" fmla="*/ 1412043 w 8026415"/>
              <a:gd name="connsiteY620" fmla="*/ 5299623 h 6663713"/>
              <a:gd name="connsiteX621" fmla="*/ 1399278 w 8026415"/>
              <a:gd name="connsiteY621" fmla="*/ 5313790 h 6663713"/>
              <a:gd name="connsiteX622" fmla="*/ 1394719 w 8026415"/>
              <a:gd name="connsiteY622" fmla="*/ 5320161 h 6663713"/>
              <a:gd name="connsiteX623" fmla="*/ 1404296 w 8026415"/>
              <a:gd name="connsiteY623" fmla="*/ 5314129 h 6663713"/>
              <a:gd name="connsiteX624" fmla="*/ 1505082 w 8026415"/>
              <a:gd name="connsiteY624" fmla="*/ 5235773 h 6663713"/>
              <a:gd name="connsiteX625" fmla="*/ 1610425 w 8026415"/>
              <a:gd name="connsiteY625" fmla="*/ 5151044 h 6663713"/>
              <a:gd name="connsiteX626" fmla="*/ 1621596 w 8026415"/>
              <a:gd name="connsiteY626" fmla="*/ 5140945 h 6663713"/>
              <a:gd name="connsiteX627" fmla="*/ 1609963 w 8026415"/>
              <a:gd name="connsiteY627" fmla="*/ 5144333 h 6663713"/>
              <a:gd name="connsiteX628" fmla="*/ 1583971 w 8026415"/>
              <a:gd name="connsiteY628" fmla="*/ 5165957 h 6663713"/>
              <a:gd name="connsiteX629" fmla="*/ 1537227 w 8026415"/>
              <a:gd name="connsiteY629" fmla="*/ 5203711 h 6663713"/>
              <a:gd name="connsiteX630" fmla="*/ 1512143 w 8026415"/>
              <a:gd name="connsiteY630" fmla="*/ 5220384 h 6663713"/>
              <a:gd name="connsiteX631" fmla="*/ 1485688 w 8026415"/>
              <a:gd name="connsiteY631" fmla="*/ 5235296 h 6663713"/>
              <a:gd name="connsiteX632" fmla="*/ 1474055 w 8026415"/>
              <a:gd name="connsiteY632" fmla="*/ 5238685 h 6663713"/>
              <a:gd name="connsiteX633" fmla="*/ 1488191 w 8026415"/>
              <a:gd name="connsiteY633" fmla="*/ 5226281 h 6663713"/>
              <a:gd name="connsiteX634" fmla="*/ 1571190 w 8026415"/>
              <a:gd name="connsiteY634" fmla="*/ 5161753 h 6663713"/>
              <a:gd name="connsiteX635" fmla="*/ 1620897 w 8026415"/>
              <a:gd name="connsiteY635" fmla="*/ 5121694 h 6663713"/>
              <a:gd name="connsiteX636" fmla="*/ 1658063 w 8026415"/>
              <a:gd name="connsiteY636" fmla="*/ 5089971 h 6663713"/>
              <a:gd name="connsiteX637" fmla="*/ 1668549 w 8026415"/>
              <a:gd name="connsiteY637" fmla="*/ 5078989 h 6663713"/>
              <a:gd name="connsiteX638" fmla="*/ 1666494 w 8026415"/>
              <a:gd name="connsiteY638" fmla="*/ 5076346 h 6663713"/>
              <a:gd name="connsiteX639" fmla="*/ 1643002 w 8026415"/>
              <a:gd name="connsiteY639" fmla="*/ 5088954 h 6663713"/>
              <a:gd name="connsiteX640" fmla="*/ 1610396 w 8026415"/>
              <a:gd name="connsiteY640" fmla="*/ 5114304 h 6663713"/>
              <a:gd name="connsiteX641" fmla="*/ 1636390 w 8026415"/>
              <a:gd name="connsiteY641" fmla="*/ 5092681 h 6663713"/>
              <a:gd name="connsiteX642" fmla="*/ 1698639 w 8026415"/>
              <a:gd name="connsiteY642" fmla="*/ 5044286 h 6663713"/>
              <a:gd name="connsiteX643" fmla="*/ 1705476 w 8026415"/>
              <a:gd name="connsiteY643" fmla="*/ 5034728 h 6663713"/>
              <a:gd name="connsiteX644" fmla="*/ 1694528 w 8026415"/>
              <a:gd name="connsiteY644" fmla="*/ 5038997 h 6663713"/>
              <a:gd name="connsiteX645" fmla="*/ 1667849 w 8026415"/>
              <a:gd name="connsiteY645" fmla="*/ 5059738 h 6663713"/>
              <a:gd name="connsiteX646" fmla="*/ 1639115 w 8026415"/>
              <a:gd name="connsiteY646" fmla="*/ 5077835 h 6663713"/>
              <a:gd name="connsiteX647" fmla="*/ 1618366 w 8026415"/>
              <a:gd name="connsiteY647" fmla="*/ 5093968 h 6663713"/>
              <a:gd name="connsiteX648" fmla="*/ 1628853 w 8026415"/>
              <a:gd name="connsiteY648" fmla="*/ 5082987 h 6663713"/>
              <a:gd name="connsiteX649" fmla="*/ 1702959 w 8026415"/>
              <a:gd name="connsiteY649" fmla="*/ 5025373 h 6663713"/>
              <a:gd name="connsiteX650" fmla="*/ 1714131 w 8026415"/>
              <a:gd name="connsiteY650" fmla="*/ 5015273 h 6663713"/>
              <a:gd name="connsiteX651" fmla="*/ 1703868 w 8026415"/>
              <a:gd name="connsiteY651" fmla="*/ 5020423 h 6663713"/>
              <a:gd name="connsiteX652" fmla="*/ 1653700 w 8026415"/>
              <a:gd name="connsiteY652" fmla="*/ 5053773 h 6663713"/>
              <a:gd name="connsiteX653" fmla="*/ 1698163 w 8026415"/>
              <a:gd name="connsiteY653" fmla="*/ 5019204 h 6663713"/>
              <a:gd name="connsiteX654" fmla="*/ 1702722 w 8026415"/>
              <a:gd name="connsiteY654" fmla="*/ 5012831 h 6663713"/>
              <a:gd name="connsiteX655" fmla="*/ 1697701 w 8026415"/>
              <a:gd name="connsiteY655" fmla="*/ 5012492 h 6663713"/>
              <a:gd name="connsiteX656" fmla="*/ 1681509 w 8026415"/>
              <a:gd name="connsiteY656" fmla="*/ 5022252 h 6663713"/>
              <a:gd name="connsiteX657" fmla="*/ 1669652 w 8026415"/>
              <a:gd name="connsiteY657" fmla="*/ 5031472 h 6663713"/>
              <a:gd name="connsiteX658" fmla="*/ 1591212 w 8026415"/>
              <a:gd name="connsiteY658" fmla="*/ 5089628 h 6663713"/>
              <a:gd name="connsiteX659" fmla="*/ 1602383 w 8026415"/>
              <a:gd name="connsiteY659" fmla="*/ 5079529 h 6663713"/>
              <a:gd name="connsiteX660" fmla="*/ 1640234 w 8026415"/>
              <a:gd name="connsiteY660" fmla="*/ 5048686 h 6663713"/>
              <a:gd name="connsiteX661" fmla="*/ 1679454 w 8026415"/>
              <a:gd name="connsiteY661" fmla="*/ 5019609 h 6663713"/>
              <a:gd name="connsiteX662" fmla="*/ 1694275 w 8026415"/>
              <a:gd name="connsiteY662" fmla="*/ 5008087 h 6663713"/>
              <a:gd name="connsiteX663" fmla="*/ 1695184 w 8026415"/>
              <a:gd name="connsiteY663" fmla="*/ 5003137 h 6663713"/>
              <a:gd name="connsiteX664" fmla="*/ 1681272 w 8026415"/>
              <a:gd name="connsiteY664" fmla="*/ 5009712 h 6663713"/>
              <a:gd name="connsiteX665" fmla="*/ 1655278 w 8026415"/>
              <a:gd name="connsiteY665" fmla="*/ 5031334 h 6663713"/>
              <a:gd name="connsiteX666" fmla="*/ 1619707 w 8026415"/>
              <a:gd name="connsiteY666" fmla="*/ 5058990 h 6663713"/>
              <a:gd name="connsiteX667" fmla="*/ 1584360 w 8026415"/>
              <a:gd name="connsiteY667" fmla="*/ 5080815 h 6663713"/>
              <a:gd name="connsiteX668" fmla="*/ 1550383 w 8026415"/>
              <a:gd name="connsiteY668" fmla="*/ 5104402 h 6663713"/>
              <a:gd name="connsiteX669" fmla="*/ 1534191 w 8026415"/>
              <a:gd name="connsiteY669" fmla="*/ 5114163 h 6663713"/>
              <a:gd name="connsiteX670" fmla="*/ 1537378 w 8026415"/>
              <a:gd name="connsiteY670" fmla="*/ 5106028 h 6663713"/>
              <a:gd name="connsiteX671" fmla="*/ 1545587 w 8026415"/>
              <a:gd name="connsiteY671" fmla="*/ 5098233 h 6663713"/>
              <a:gd name="connsiteX672" fmla="*/ 1616729 w 8026415"/>
              <a:gd name="connsiteY672" fmla="*/ 5042923 h 6663713"/>
              <a:gd name="connsiteX673" fmla="*/ 1621972 w 8026415"/>
              <a:gd name="connsiteY673" fmla="*/ 5037434 h 6663713"/>
              <a:gd name="connsiteX674" fmla="*/ 1614673 w 8026415"/>
              <a:gd name="connsiteY674" fmla="*/ 5040280 h 6663713"/>
              <a:gd name="connsiteX675" fmla="*/ 1580697 w 8026415"/>
              <a:gd name="connsiteY675" fmla="*/ 5063868 h 6663713"/>
              <a:gd name="connsiteX676" fmla="*/ 1566784 w 8026415"/>
              <a:gd name="connsiteY676" fmla="*/ 5070442 h 6663713"/>
              <a:gd name="connsiteX677" fmla="*/ 1539643 w 8026415"/>
              <a:gd name="connsiteY677" fmla="*/ 5084472 h 6663713"/>
              <a:gd name="connsiteX678" fmla="*/ 1524138 w 8026415"/>
              <a:gd name="connsiteY678" fmla="*/ 5095114 h 6663713"/>
              <a:gd name="connsiteX679" fmla="*/ 1526416 w 8026415"/>
              <a:gd name="connsiteY679" fmla="*/ 5091928 h 6663713"/>
              <a:gd name="connsiteX680" fmla="*/ 1644987 w 8026415"/>
              <a:gd name="connsiteY680" fmla="*/ 4999745 h 6663713"/>
              <a:gd name="connsiteX681" fmla="*/ 1647266 w 8026415"/>
              <a:gd name="connsiteY681" fmla="*/ 4996558 h 6663713"/>
              <a:gd name="connsiteX682" fmla="*/ 1615568 w 8026415"/>
              <a:gd name="connsiteY682" fmla="*/ 5016961 h 6663713"/>
              <a:gd name="connsiteX683" fmla="*/ 1634486 w 8026415"/>
              <a:gd name="connsiteY683" fmla="*/ 4992354 h 6663713"/>
              <a:gd name="connsiteX684" fmla="*/ 1629689 w 8026415"/>
              <a:gd name="connsiteY684" fmla="*/ 4986185 h 6663713"/>
              <a:gd name="connsiteX685" fmla="*/ 1626725 w 8026415"/>
              <a:gd name="connsiteY685" fmla="*/ 4988491 h 6663713"/>
              <a:gd name="connsiteX686" fmla="*/ 1624670 w 8026415"/>
              <a:gd name="connsiteY686" fmla="*/ 4985846 h 6663713"/>
              <a:gd name="connsiteX687" fmla="*/ 1624894 w 8026415"/>
              <a:gd name="connsiteY687" fmla="*/ 4980016 h 6663713"/>
              <a:gd name="connsiteX688" fmla="*/ 1625802 w 8026415"/>
              <a:gd name="connsiteY688" fmla="*/ 4975068 h 6663713"/>
              <a:gd name="connsiteX689" fmla="*/ 1633324 w 8026415"/>
              <a:gd name="connsiteY689" fmla="*/ 4966393 h 6663713"/>
              <a:gd name="connsiteX690" fmla="*/ 1622376 w 8026415"/>
              <a:gd name="connsiteY690" fmla="*/ 4970662 h 6663713"/>
              <a:gd name="connsiteX691" fmla="*/ 1584065 w 8026415"/>
              <a:gd name="connsiteY691" fmla="*/ 4994792 h 6663713"/>
              <a:gd name="connsiteX692" fmla="*/ 1556925 w 8026415"/>
              <a:gd name="connsiteY692" fmla="*/ 5008821 h 6663713"/>
              <a:gd name="connsiteX693" fmla="*/ 1542103 w 8026415"/>
              <a:gd name="connsiteY693" fmla="*/ 5020345 h 6663713"/>
              <a:gd name="connsiteX694" fmla="*/ 1512461 w 8026415"/>
              <a:gd name="connsiteY694" fmla="*/ 5043391 h 6663713"/>
              <a:gd name="connsiteX695" fmla="*/ 1482818 w 8026415"/>
              <a:gd name="connsiteY695" fmla="*/ 5066437 h 6663713"/>
              <a:gd name="connsiteX696" fmla="*/ 1479168 w 8026415"/>
              <a:gd name="connsiteY696" fmla="*/ 5067860 h 6663713"/>
              <a:gd name="connsiteX697" fmla="*/ 1480763 w 8026415"/>
              <a:gd name="connsiteY697" fmla="*/ 5063792 h 6663713"/>
              <a:gd name="connsiteX698" fmla="*/ 1510405 w 8026415"/>
              <a:gd name="connsiteY698" fmla="*/ 5040747 h 6663713"/>
              <a:gd name="connsiteX699" fmla="*/ 1518612 w 8026415"/>
              <a:gd name="connsiteY699" fmla="*/ 5032953 h 6663713"/>
              <a:gd name="connsiteX700" fmla="*/ 1517242 w 8026415"/>
              <a:gd name="connsiteY700" fmla="*/ 5031189 h 6663713"/>
              <a:gd name="connsiteX701" fmla="*/ 1502868 w 8026415"/>
              <a:gd name="connsiteY701" fmla="*/ 5031053 h 6663713"/>
              <a:gd name="connsiteX702" fmla="*/ 1493976 w 8026415"/>
              <a:gd name="connsiteY702" fmla="*/ 5037966 h 6663713"/>
              <a:gd name="connsiteX703" fmla="*/ 1460904 w 8026415"/>
              <a:gd name="connsiteY703" fmla="*/ 5061761 h 6663713"/>
              <a:gd name="connsiteX704" fmla="*/ 1461949 w 8026415"/>
              <a:gd name="connsiteY704" fmla="*/ 5052968 h 6663713"/>
              <a:gd name="connsiteX705" fmla="*/ 1480287 w 8026415"/>
              <a:gd name="connsiteY705" fmla="*/ 5038711 h 6663713"/>
              <a:gd name="connsiteX706" fmla="*/ 1517228 w 8026415"/>
              <a:gd name="connsiteY706" fmla="*/ 5012819 h 6663713"/>
              <a:gd name="connsiteX707" fmla="*/ 1524751 w 8026415"/>
              <a:gd name="connsiteY707" fmla="*/ 5004143 h 6663713"/>
              <a:gd name="connsiteX708" fmla="*/ 1517451 w 8026415"/>
              <a:gd name="connsiteY708" fmla="*/ 5006989 h 6663713"/>
              <a:gd name="connsiteX709" fmla="*/ 1491681 w 8026415"/>
              <a:gd name="connsiteY709" fmla="*/ 5022782 h 6663713"/>
              <a:gd name="connsiteX710" fmla="*/ 1545038 w 8026415"/>
              <a:gd name="connsiteY710" fmla="*/ 4981299 h 6663713"/>
              <a:gd name="connsiteX711" fmla="*/ 1576275 w 8026415"/>
              <a:gd name="connsiteY711" fmla="*/ 4954186 h 6663713"/>
              <a:gd name="connsiteX712" fmla="*/ 1582427 w 8026415"/>
              <a:gd name="connsiteY712" fmla="*/ 4943748 h 6663713"/>
              <a:gd name="connsiteX713" fmla="*/ 1565551 w 8026415"/>
              <a:gd name="connsiteY713" fmla="*/ 4952626 h 6663713"/>
              <a:gd name="connsiteX714" fmla="*/ 1543207 w 8026415"/>
              <a:gd name="connsiteY714" fmla="*/ 4972825 h 6663713"/>
              <a:gd name="connsiteX715" fmla="*/ 1528385 w 8026415"/>
              <a:gd name="connsiteY715" fmla="*/ 4984348 h 6663713"/>
              <a:gd name="connsiteX716" fmla="*/ 1511199 w 8026415"/>
              <a:gd name="connsiteY716" fmla="*/ 4994871 h 6663713"/>
              <a:gd name="connsiteX717" fmla="*/ 1510324 w 8026415"/>
              <a:gd name="connsiteY717" fmla="*/ 4982879 h 6663713"/>
              <a:gd name="connsiteX718" fmla="*/ 1490414 w 8026415"/>
              <a:gd name="connsiteY718" fmla="*/ 4977544 h 6663713"/>
              <a:gd name="connsiteX719" fmla="*/ 1418706 w 8026415"/>
              <a:gd name="connsiteY719" fmla="*/ 5021819 h 6663713"/>
              <a:gd name="connsiteX720" fmla="*/ 1437820 w 8026415"/>
              <a:gd name="connsiteY720" fmla="*/ 5002442 h 6663713"/>
              <a:gd name="connsiteX721" fmla="*/ 1391302 w 8026415"/>
              <a:gd name="connsiteY721" fmla="*/ 5034367 h 6663713"/>
              <a:gd name="connsiteX722" fmla="*/ 1392895 w 8026415"/>
              <a:gd name="connsiteY722" fmla="*/ 5030300 h 6663713"/>
              <a:gd name="connsiteX723" fmla="*/ 1382171 w 8026415"/>
              <a:gd name="connsiteY723" fmla="*/ 5028740 h 6663713"/>
              <a:gd name="connsiteX724" fmla="*/ 1342887 w 8026415"/>
              <a:gd name="connsiteY724" fmla="*/ 5057005 h 6663713"/>
              <a:gd name="connsiteX725" fmla="*/ 1312913 w 8026415"/>
              <a:gd name="connsiteY725" fmla="*/ 5066590 h 6663713"/>
              <a:gd name="connsiteX726" fmla="*/ 1282214 w 8026415"/>
              <a:gd name="connsiteY726" fmla="*/ 5103676 h 6663713"/>
              <a:gd name="connsiteX727" fmla="*/ 1257357 w 8026415"/>
              <a:gd name="connsiteY727" fmla="*/ 5124363 h 6663713"/>
              <a:gd name="connsiteX728" fmla="*/ 1236543 w 8026415"/>
              <a:gd name="connsiteY728" fmla="*/ 5143654 h 6663713"/>
              <a:gd name="connsiteX729" fmla="*/ 1204244 w 8026415"/>
              <a:gd name="connsiteY729" fmla="*/ 5165542 h 6663713"/>
              <a:gd name="connsiteX730" fmla="*/ 1148463 w 8026415"/>
              <a:gd name="connsiteY730" fmla="*/ 5197575 h 6663713"/>
              <a:gd name="connsiteX731" fmla="*/ 1150035 w 8026415"/>
              <a:gd name="connsiteY731" fmla="*/ 5195075 h 6663713"/>
              <a:gd name="connsiteX732" fmla="*/ 1139087 w 8026415"/>
              <a:gd name="connsiteY732" fmla="*/ 5199346 h 6663713"/>
              <a:gd name="connsiteX733" fmla="*/ 1126545 w 8026415"/>
              <a:gd name="connsiteY733" fmla="*/ 5207683 h 6663713"/>
              <a:gd name="connsiteX734" fmla="*/ 1061331 w 8026415"/>
              <a:gd name="connsiteY734" fmla="*/ 5258383 h 6663713"/>
              <a:gd name="connsiteX735" fmla="*/ 1044445 w 8026415"/>
              <a:gd name="connsiteY735" fmla="*/ 5270794 h 6663713"/>
              <a:gd name="connsiteX736" fmla="*/ 1035379 w 8026415"/>
              <a:gd name="connsiteY736" fmla="*/ 5276113 h 6663713"/>
              <a:gd name="connsiteX737" fmla="*/ 998511 w 8026415"/>
              <a:gd name="connsiteY737" fmla="*/ 5268368 h 6663713"/>
              <a:gd name="connsiteX738" fmla="*/ 1013738 w 8026415"/>
              <a:gd name="connsiteY738" fmla="*/ 5195608 h 6663713"/>
              <a:gd name="connsiteX739" fmla="*/ 1094032 w 8026415"/>
              <a:gd name="connsiteY739" fmla="*/ 5118935 h 6663713"/>
              <a:gd name="connsiteX740" fmla="*/ 1288897 w 8026415"/>
              <a:gd name="connsiteY740" fmla="*/ 4949163 h 6663713"/>
              <a:gd name="connsiteX741" fmla="*/ 1313156 w 8026415"/>
              <a:gd name="connsiteY741" fmla="*/ 4874551 h 6663713"/>
              <a:gd name="connsiteX742" fmla="*/ 1294395 w 8026415"/>
              <a:gd name="connsiteY742" fmla="*/ 4801221 h 6663713"/>
              <a:gd name="connsiteX743" fmla="*/ 1300304 w 8026415"/>
              <a:gd name="connsiteY743" fmla="*/ 4747306 h 6663713"/>
              <a:gd name="connsiteX744" fmla="*/ 1339345 w 8026415"/>
              <a:gd name="connsiteY744" fmla="*/ 4744961 h 6663713"/>
              <a:gd name="connsiteX745" fmla="*/ 1374114 w 8026415"/>
              <a:gd name="connsiteY745" fmla="*/ 4758546 h 6663713"/>
              <a:gd name="connsiteX746" fmla="*/ 1368284 w 8026415"/>
              <a:gd name="connsiteY746" fmla="*/ 4748447 h 6663713"/>
              <a:gd name="connsiteX747" fmla="*/ 1406131 w 8026415"/>
              <a:gd name="connsiteY747" fmla="*/ 4639056 h 6663713"/>
              <a:gd name="connsiteX748" fmla="*/ 1473331 w 8026415"/>
              <a:gd name="connsiteY748" fmla="*/ 4627180 h 6663713"/>
              <a:gd name="connsiteX749" fmla="*/ 1535642 w 8026415"/>
              <a:gd name="connsiteY749" fmla="*/ 4490192 h 6663713"/>
              <a:gd name="connsiteX750" fmla="*/ 1553500 w 8026415"/>
              <a:gd name="connsiteY750" fmla="*/ 4439481 h 6663713"/>
              <a:gd name="connsiteX751" fmla="*/ 1544262 w 8026415"/>
              <a:gd name="connsiteY751" fmla="*/ 4394317 h 6663713"/>
              <a:gd name="connsiteX752" fmla="*/ 1465323 w 8026415"/>
              <a:gd name="connsiteY752" fmla="*/ 4450005 h 6663713"/>
              <a:gd name="connsiteX753" fmla="*/ 1444552 w 8026415"/>
              <a:gd name="connsiteY753" fmla="*/ 4495668 h 6663713"/>
              <a:gd name="connsiteX754" fmla="*/ 1425630 w 8026415"/>
              <a:gd name="connsiteY754" fmla="*/ 4550363 h 6663713"/>
              <a:gd name="connsiteX755" fmla="*/ 1420294 w 8026415"/>
              <a:gd name="connsiteY755" fmla="*/ 4570279 h 6663713"/>
              <a:gd name="connsiteX756" fmla="*/ 1340941 w 8026415"/>
              <a:gd name="connsiteY756" fmla="*/ 4531941 h 6663713"/>
              <a:gd name="connsiteX757" fmla="*/ 1350546 w 8026415"/>
              <a:gd name="connsiteY757" fmla="*/ 4496092 h 6663713"/>
              <a:gd name="connsiteX758" fmla="*/ 1396072 w 8026415"/>
              <a:gd name="connsiteY758" fmla="*/ 4405835 h 6663713"/>
              <a:gd name="connsiteX759" fmla="*/ 1404322 w 8026415"/>
              <a:gd name="connsiteY759" fmla="*/ 4390971 h 6663713"/>
              <a:gd name="connsiteX760" fmla="*/ 1546066 w 8026415"/>
              <a:gd name="connsiteY760" fmla="*/ 4228309 h 6663713"/>
              <a:gd name="connsiteX761" fmla="*/ 1584610 w 8026415"/>
              <a:gd name="connsiteY761" fmla="*/ 4195948 h 6663713"/>
              <a:gd name="connsiteX762" fmla="*/ 1695201 w 8026415"/>
              <a:gd name="connsiteY762" fmla="*/ 4101778 h 6663713"/>
              <a:gd name="connsiteX763" fmla="*/ 1719667 w 8026415"/>
              <a:gd name="connsiteY763" fmla="*/ 4074181 h 6663713"/>
              <a:gd name="connsiteX764" fmla="*/ 1770732 w 8026415"/>
              <a:gd name="connsiteY764" fmla="*/ 4011023 h 6663713"/>
              <a:gd name="connsiteX765" fmla="*/ 1764666 w 8026415"/>
              <a:gd name="connsiteY765" fmla="*/ 3988120 h 6663713"/>
              <a:gd name="connsiteX766" fmla="*/ 1763642 w 8026415"/>
              <a:gd name="connsiteY766" fmla="*/ 3975547 h 6663713"/>
              <a:gd name="connsiteX767" fmla="*/ 1722206 w 8026415"/>
              <a:gd name="connsiteY767" fmla="*/ 4005024 h 6663713"/>
              <a:gd name="connsiteX768" fmla="*/ 1559842 w 8026415"/>
              <a:gd name="connsiteY768" fmla="*/ 4112272 h 6663713"/>
              <a:gd name="connsiteX769" fmla="*/ 1465001 w 8026415"/>
              <a:gd name="connsiteY769" fmla="*/ 4169987 h 6663713"/>
              <a:gd name="connsiteX770" fmla="*/ 1390779 w 8026415"/>
              <a:gd name="connsiteY770" fmla="*/ 4165864 h 6663713"/>
              <a:gd name="connsiteX771" fmla="*/ 1419642 w 8026415"/>
              <a:gd name="connsiteY771" fmla="*/ 4099904 h 6663713"/>
              <a:gd name="connsiteX772" fmla="*/ 1432012 w 8026415"/>
              <a:gd name="connsiteY772" fmla="*/ 4091661 h 6663713"/>
              <a:gd name="connsiteX773" fmla="*/ 1667054 w 8026415"/>
              <a:gd name="connsiteY773" fmla="*/ 3914398 h 6663713"/>
              <a:gd name="connsiteX774" fmla="*/ 1726844 w 8026415"/>
              <a:gd name="connsiteY774" fmla="*/ 3834010 h 6663713"/>
              <a:gd name="connsiteX775" fmla="*/ 1736221 w 8026415"/>
              <a:gd name="connsiteY775" fmla="*/ 3825172 h 6663713"/>
              <a:gd name="connsiteX776" fmla="*/ 1740354 w 8026415"/>
              <a:gd name="connsiteY776" fmla="*/ 3812313 h 6663713"/>
              <a:gd name="connsiteX777" fmla="*/ 1763586 w 8026415"/>
              <a:gd name="connsiteY777" fmla="*/ 3782853 h 6663713"/>
              <a:gd name="connsiteX778" fmla="*/ 1799007 w 8026415"/>
              <a:gd name="connsiteY778" fmla="*/ 3750261 h 6663713"/>
              <a:gd name="connsiteX779" fmla="*/ 1799009 w 8026415"/>
              <a:gd name="connsiteY779" fmla="*/ 3745381 h 6663713"/>
              <a:gd name="connsiteX780" fmla="*/ 1778390 w 8026415"/>
              <a:gd name="connsiteY780" fmla="*/ 3749503 h 6663713"/>
              <a:gd name="connsiteX781" fmla="*/ 1720660 w 8026415"/>
              <a:gd name="connsiteY781" fmla="*/ 3774237 h 6663713"/>
              <a:gd name="connsiteX782" fmla="*/ 1687622 w 8026415"/>
              <a:gd name="connsiteY782" fmla="*/ 3769462 h 6663713"/>
              <a:gd name="connsiteX783" fmla="*/ 1641307 w 8026415"/>
              <a:gd name="connsiteY783" fmla="*/ 3807746 h 6663713"/>
              <a:gd name="connsiteX784" fmla="*/ 1605066 w 8026415"/>
              <a:gd name="connsiteY784" fmla="*/ 3820077 h 6663713"/>
              <a:gd name="connsiteX785" fmla="*/ 1593946 w 8026415"/>
              <a:gd name="connsiteY785" fmla="*/ 3811426 h 6663713"/>
              <a:gd name="connsiteX786" fmla="*/ 1580461 w 8026415"/>
              <a:gd name="connsiteY786" fmla="*/ 3823705 h 6663713"/>
              <a:gd name="connsiteX787" fmla="*/ 1333051 w 8026415"/>
              <a:gd name="connsiteY787" fmla="*/ 4000968 h 6663713"/>
              <a:gd name="connsiteX788" fmla="*/ 1287691 w 8026415"/>
              <a:gd name="connsiteY788" fmla="*/ 4050436 h 6663713"/>
              <a:gd name="connsiteX789" fmla="*/ 1089760 w 8026415"/>
              <a:gd name="connsiteY789" fmla="*/ 4215330 h 6663713"/>
              <a:gd name="connsiteX790" fmla="*/ 986674 w 8026415"/>
              <a:gd name="connsiteY790" fmla="*/ 4178230 h 6663713"/>
              <a:gd name="connsiteX791" fmla="*/ 957809 w 8026415"/>
              <a:gd name="connsiteY791" fmla="*/ 4165863 h 6663713"/>
              <a:gd name="connsiteX792" fmla="*/ 928945 w 8026415"/>
              <a:gd name="connsiteY792" fmla="*/ 4104028 h 6663713"/>
              <a:gd name="connsiteX793" fmla="*/ 982549 w 8026415"/>
              <a:gd name="connsiteY793" fmla="*/ 4042193 h 6663713"/>
              <a:gd name="connsiteX794" fmla="*/ 1081516 w 8026415"/>
              <a:gd name="connsiteY794" fmla="*/ 3988600 h 6663713"/>
              <a:gd name="connsiteX795" fmla="*/ 1098010 w 8026415"/>
              <a:gd name="connsiteY795" fmla="*/ 3963867 h 6663713"/>
              <a:gd name="connsiteX796" fmla="*/ 1088759 w 8026415"/>
              <a:gd name="connsiteY796" fmla="*/ 3937593 h 6663713"/>
              <a:gd name="connsiteX797" fmla="*/ 1102576 w 8026415"/>
              <a:gd name="connsiteY797" fmla="*/ 3928445 h 6663713"/>
              <a:gd name="connsiteX798" fmla="*/ 1108838 w 8026415"/>
              <a:gd name="connsiteY798" fmla="*/ 3924299 h 6663713"/>
              <a:gd name="connsiteX799" fmla="*/ 1127345 w 8026415"/>
              <a:gd name="connsiteY799" fmla="*/ 3907193 h 6663713"/>
              <a:gd name="connsiteX800" fmla="*/ 1133970 w 8026415"/>
              <a:gd name="connsiteY800" fmla="*/ 3903404 h 6663713"/>
              <a:gd name="connsiteX801" fmla="*/ 1139243 w 8026415"/>
              <a:gd name="connsiteY801" fmla="*/ 3902031 h 6663713"/>
              <a:gd name="connsiteX802" fmla="*/ 1167078 w 8026415"/>
              <a:gd name="connsiteY802" fmla="*/ 3891724 h 6663713"/>
              <a:gd name="connsiteX803" fmla="*/ 1179738 w 8026415"/>
              <a:gd name="connsiteY803" fmla="*/ 3878465 h 6663713"/>
              <a:gd name="connsiteX804" fmla="*/ 1191469 w 8026415"/>
              <a:gd name="connsiteY804" fmla="*/ 3872268 h 6663713"/>
              <a:gd name="connsiteX805" fmla="*/ 1197114 w 8026415"/>
              <a:gd name="connsiteY805" fmla="*/ 3867191 h 6663713"/>
              <a:gd name="connsiteX806" fmla="*/ 1205890 w 8026415"/>
              <a:gd name="connsiteY806" fmla="*/ 3860042 h 6663713"/>
              <a:gd name="connsiteX807" fmla="*/ 1299195 w 8026415"/>
              <a:gd name="connsiteY807" fmla="*/ 3796926 h 6663713"/>
              <a:gd name="connsiteX808" fmla="*/ 1326139 w 8026415"/>
              <a:gd name="connsiteY808" fmla="*/ 3776409 h 6663713"/>
              <a:gd name="connsiteX809" fmla="*/ 1357446 w 8026415"/>
              <a:gd name="connsiteY809" fmla="*/ 3755681 h 6663713"/>
              <a:gd name="connsiteX810" fmla="*/ 1408153 w 8026415"/>
              <a:gd name="connsiteY810" fmla="*/ 3723446 h 6663713"/>
              <a:gd name="connsiteX811" fmla="*/ 1420676 w 8026415"/>
              <a:gd name="connsiteY811" fmla="*/ 3715155 h 6663713"/>
              <a:gd name="connsiteX812" fmla="*/ 1429453 w 8026415"/>
              <a:gd name="connsiteY812" fmla="*/ 3708006 h 6663713"/>
              <a:gd name="connsiteX813" fmla="*/ 1421342 w 8026415"/>
              <a:gd name="connsiteY813" fmla="*/ 3709359 h 6663713"/>
              <a:gd name="connsiteX814" fmla="*/ 1387570 w 8026415"/>
              <a:gd name="connsiteY814" fmla="*/ 3726364 h 6663713"/>
              <a:gd name="connsiteX815" fmla="*/ 1373199 w 8026415"/>
              <a:gd name="connsiteY815" fmla="*/ 3731864 h 6663713"/>
              <a:gd name="connsiteX816" fmla="*/ 1417694 w 8026415"/>
              <a:gd name="connsiteY816" fmla="*/ 3697047 h 6663713"/>
              <a:gd name="connsiteX817" fmla="*/ 1449668 w 8026415"/>
              <a:gd name="connsiteY817" fmla="*/ 3670524 h 6663713"/>
              <a:gd name="connsiteX818" fmla="*/ 1453464 w 8026415"/>
              <a:gd name="connsiteY818" fmla="*/ 3662656 h 6663713"/>
              <a:gd name="connsiteX819" fmla="*/ 1440324 w 8026415"/>
              <a:gd name="connsiteY819" fmla="*/ 3670016 h 6663713"/>
              <a:gd name="connsiteX820" fmla="*/ 1377710 w 8026415"/>
              <a:gd name="connsiteY820" fmla="*/ 3711471 h 6663713"/>
              <a:gd name="connsiteX821" fmla="*/ 1262588 w 8026415"/>
              <a:gd name="connsiteY821" fmla="*/ 3775645 h 6663713"/>
              <a:gd name="connsiteX822" fmla="*/ 1248470 w 8026415"/>
              <a:gd name="connsiteY822" fmla="*/ 3783659 h 6663713"/>
              <a:gd name="connsiteX823" fmla="*/ 1254703 w 8026415"/>
              <a:gd name="connsiteY823" fmla="*/ 3774752 h 6663713"/>
              <a:gd name="connsiteX824" fmla="*/ 1333051 w 8026415"/>
              <a:gd name="connsiteY824" fmla="*/ 3695911 h 6663713"/>
              <a:gd name="connsiteX825" fmla="*/ 1389501 w 8026415"/>
              <a:gd name="connsiteY825" fmla="*/ 3644602 h 6663713"/>
              <a:gd name="connsiteX826" fmla="*/ 1391425 w 8026415"/>
              <a:gd name="connsiteY826" fmla="*/ 3642291 h 6663713"/>
              <a:gd name="connsiteX827" fmla="*/ 1397556 w 8026415"/>
              <a:gd name="connsiteY827" fmla="*/ 3639425 h 6663713"/>
              <a:gd name="connsiteX828" fmla="*/ 1431378 w 8026415"/>
              <a:gd name="connsiteY828" fmla="*/ 3615694 h 6663713"/>
              <a:gd name="connsiteX829" fmla="*/ 1435790 w 8026415"/>
              <a:gd name="connsiteY829" fmla="*/ 3608756 h 6663713"/>
              <a:gd name="connsiteX830" fmla="*/ 1492093 w 8026415"/>
              <a:gd name="connsiteY830" fmla="*/ 3578172 h 6663713"/>
              <a:gd name="connsiteX831" fmla="*/ 1526530 w 8026415"/>
              <a:gd name="connsiteY831" fmla="*/ 3555371 h 6663713"/>
              <a:gd name="connsiteX832" fmla="*/ 1605415 w 8026415"/>
              <a:gd name="connsiteY832" fmla="*/ 3504482 h 6663713"/>
              <a:gd name="connsiteX833" fmla="*/ 1627947 w 8026415"/>
              <a:gd name="connsiteY833" fmla="*/ 3490902 h 6663713"/>
              <a:gd name="connsiteX834" fmla="*/ 1652375 w 8026415"/>
              <a:gd name="connsiteY834" fmla="*/ 3473389 h 6663713"/>
              <a:gd name="connsiteX835" fmla="*/ 1680553 w 8026415"/>
              <a:gd name="connsiteY835" fmla="*/ 3454734 h 6663713"/>
              <a:gd name="connsiteX836" fmla="*/ 1679985 w 8026415"/>
              <a:gd name="connsiteY836" fmla="*/ 3447076 h 6663713"/>
              <a:gd name="connsiteX837" fmla="*/ 1715705 w 8026415"/>
              <a:gd name="connsiteY837" fmla="*/ 3419409 h 6663713"/>
              <a:gd name="connsiteX838" fmla="*/ 1725713 w 8026415"/>
              <a:gd name="connsiteY838" fmla="*/ 3414122 h 6663713"/>
              <a:gd name="connsiteX839" fmla="*/ 1730126 w 8026415"/>
              <a:gd name="connsiteY839" fmla="*/ 3407184 h 6663713"/>
              <a:gd name="connsiteX840" fmla="*/ 1722016 w 8026415"/>
              <a:gd name="connsiteY840" fmla="*/ 3408538 h 6663713"/>
              <a:gd name="connsiteX841" fmla="*/ 1697587 w 8026415"/>
              <a:gd name="connsiteY841" fmla="*/ 3426051 h 6663713"/>
              <a:gd name="connsiteX842" fmla="*/ 1668177 w 8026415"/>
              <a:gd name="connsiteY842" fmla="*/ 3442844 h 6663713"/>
              <a:gd name="connsiteX843" fmla="*/ 1655088 w 8026415"/>
              <a:gd name="connsiteY843" fmla="*/ 3443478 h 6663713"/>
              <a:gd name="connsiteX844" fmla="*/ 1638201 w 8026415"/>
              <a:gd name="connsiteY844" fmla="*/ 3451982 h 6663713"/>
              <a:gd name="connsiteX845" fmla="*/ 1603097 w 8026415"/>
              <a:gd name="connsiteY845" fmla="*/ 3480578 h 6663713"/>
              <a:gd name="connsiteX846" fmla="*/ 1587444 w 8026415"/>
              <a:gd name="connsiteY846" fmla="*/ 3490942 h 6663713"/>
              <a:gd name="connsiteX847" fmla="*/ 1579335 w 8026415"/>
              <a:gd name="connsiteY847" fmla="*/ 3492296 h 6663713"/>
              <a:gd name="connsiteX848" fmla="*/ 1579384 w 8026415"/>
              <a:gd name="connsiteY848" fmla="*/ 3485569 h 6663713"/>
              <a:gd name="connsiteX849" fmla="*/ 1583008 w 8026415"/>
              <a:gd name="connsiteY849" fmla="*/ 3481980 h 6663713"/>
              <a:gd name="connsiteX850" fmla="*/ 1593519 w 8026415"/>
              <a:gd name="connsiteY850" fmla="*/ 3475021 h 6663713"/>
              <a:gd name="connsiteX851" fmla="*/ 1614201 w 8026415"/>
              <a:gd name="connsiteY851" fmla="*/ 3458650 h 6663713"/>
              <a:gd name="connsiteX852" fmla="*/ 1658031 w 8026415"/>
              <a:gd name="connsiteY852" fmla="*/ 3429629 h 6663713"/>
              <a:gd name="connsiteX853" fmla="*/ 1694934 w 8026415"/>
              <a:gd name="connsiteY853" fmla="*/ 3410552 h 6663713"/>
              <a:gd name="connsiteX854" fmla="*/ 1734402 w 8026415"/>
              <a:gd name="connsiteY854" fmla="*/ 3381744 h 6663713"/>
              <a:gd name="connsiteX855" fmla="*/ 1736300 w 8026415"/>
              <a:gd name="connsiteY855" fmla="*/ 3377809 h 6663713"/>
              <a:gd name="connsiteX856" fmla="*/ 1746974 w 8026415"/>
              <a:gd name="connsiteY856" fmla="*/ 3366726 h 6663713"/>
              <a:gd name="connsiteX857" fmla="*/ 1787057 w 8026415"/>
              <a:gd name="connsiteY857" fmla="*/ 3338848 h 6663713"/>
              <a:gd name="connsiteX858" fmla="*/ 1798298 w 8026415"/>
              <a:gd name="connsiteY858" fmla="*/ 3335422 h 6663713"/>
              <a:gd name="connsiteX859" fmla="*/ 1833919 w 8026415"/>
              <a:gd name="connsiteY859" fmla="*/ 3321209 h 6663713"/>
              <a:gd name="connsiteX860" fmla="*/ 1856451 w 8026415"/>
              <a:gd name="connsiteY860" fmla="*/ 3307631 h 6663713"/>
              <a:gd name="connsiteX861" fmla="*/ 1900329 w 8026415"/>
              <a:gd name="connsiteY861" fmla="*/ 3271885 h 6663713"/>
              <a:gd name="connsiteX862" fmla="*/ 1902227 w 8026415"/>
              <a:gd name="connsiteY862" fmla="*/ 3267950 h 6663713"/>
              <a:gd name="connsiteX863" fmla="*/ 1927939 w 8026415"/>
              <a:gd name="connsiteY863" fmla="*/ 3245571 h 6663713"/>
              <a:gd name="connsiteX864" fmla="*/ 1959197 w 8026415"/>
              <a:gd name="connsiteY864" fmla="*/ 3231570 h 6663713"/>
              <a:gd name="connsiteX865" fmla="*/ 2019247 w 8026415"/>
              <a:gd name="connsiteY865" fmla="*/ 3199844 h 6663713"/>
              <a:gd name="connsiteX866" fmla="*/ 2068155 w 8026415"/>
              <a:gd name="connsiteY866" fmla="*/ 3158090 h 6663713"/>
              <a:gd name="connsiteX867" fmla="*/ 2098846 w 8026415"/>
              <a:gd name="connsiteY867" fmla="*/ 3136432 h 6663713"/>
              <a:gd name="connsiteX868" fmla="*/ 2144525 w 8026415"/>
              <a:gd name="connsiteY868" fmla="*/ 3110204 h 6663713"/>
              <a:gd name="connsiteX869" fmla="*/ 2169571 w 8026415"/>
              <a:gd name="connsiteY869" fmla="*/ 3093622 h 6663713"/>
              <a:gd name="connsiteX870" fmla="*/ 2181478 w 8026415"/>
              <a:gd name="connsiteY870" fmla="*/ 3084400 h 6663713"/>
              <a:gd name="connsiteX871" fmla="*/ 2214683 w 8026415"/>
              <a:gd name="connsiteY871" fmla="*/ 3059737 h 6663713"/>
              <a:gd name="connsiteX872" fmla="*/ 2226591 w 8026415"/>
              <a:gd name="connsiteY872" fmla="*/ 3050515 h 6663713"/>
              <a:gd name="connsiteX873" fmla="*/ 2250552 w 8026415"/>
              <a:gd name="connsiteY873" fmla="*/ 3011891 h 6663713"/>
              <a:gd name="connsiteX874" fmla="*/ 2271332 w 8026415"/>
              <a:gd name="connsiteY874" fmla="*/ 2982067 h 6663713"/>
              <a:gd name="connsiteX875" fmla="*/ 2286419 w 8026415"/>
              <a:gd name="connsiteY875" fmla="*/ 2964045 h 6663713"/>
              <a:gd name="connsiteX876" fmla="*/ 2294012 w 8026415"/>
              <a:gd name="connsiteY876" fmla="*/ 2948308 h 6663713"/>
              <a:gd name="connsiteX877" fmla="*/ 2292778 w 8026415"/>
              <a:gd name="connsiteY877" fmla="*/ 2946446 h 6663713"/>
              <a:gd name="connsiteX878" fmla="*/ 2239655 w 8026415"/>
              <a:gd name="connsiteY878" fmla="*/ 2968229 h 6663713"/>
              <a:gd name="connsiteX879" fmla="*/ 2076859 w 8026415"/>
              <a:gd name="connsiteY879" fmla="*/ 3076016 h 6663713"/>
              <a:gd name="connsiteX880" fmla="*/ 2063103 w 8026415"/>
              <a:gd name="connsiteY880" fmla="*/ 3082447 h 6663713"/>
              <a:gd name="connsiteX881" fmla="*/ 2075010 w 8026415"/>
              <a:gd name="connsiteY881" fmla="*/ 3073224 h 6663713"/>
              <a:gd name="connsiteX882" fmla="*/ 2110729 w 8026415"/>
              <a:gd name="connsiteY882" fmla="*/ 3045559 h 6663713"/>
              <a:gd name="connsiteX883" fmla="*/ 2209162 w 8026415"/>
              <a:gd name="connsiteY883" fmla="*/ 2962982 h 6663713"/>
              <a:gd name="connsiteX884" fmla="*/ 2271160 w 8026415"/>
              <a:gd name="connsiteY884" fmla="*/ 2920595 h 6663713"/>
              <a:gd name="connsiteX885" fmla="*/ 2311860 w 8026415"/>
              <a:gd name="connsiteY885" fmla="*/ 2893648 h 6663713"/>
              <a:gd name="connsiteX886" fmla="*/ 2348196 w 8026415"/>
              <a:gd name="connsiteY886" fmla="*/ 2866912 h 6663713"/>
              <a:gd name="connsiteX887" fmla="*/ 2362617 w 8026415"/>
              <a:gd name="connsiteY887" fmla="*/ 2854688 h 6663713"/>
              <a:gd name="connsiteX888" fmla="*/ 2345731 w 8026415"/>
              <a:gd name="connsiteY888" fmla="*/ 2863190 h 6663713"/>
              <a:gd name="connsiteX889" fmla="*/ 2237388 w 8026415"/>
              <a:gd name="connsiteY889" fmla="*/ 2937601 h 6663713"/>
              <a:gd name="connsiteX890" fmla="*/ 2186729 w 8026415"/>
              <a:gd name="connsiteY890" fmla="*/ 2963108 h 6663713"/>
              <a:gd name="connsiteX891" fmla="*/ 2185498 w 8026415"/>
              <a:gd name="connsiteY891" fmla="*/ 2961247 h 6663713"/>
              <a:gd name="connsiteX892" fmla="*/ 2186164 w 8026415"/>
              <a:gd name="connsiteY892" fmla="*/ 2955451 h 6663713"/>
              <a:gd name="connsiteX893" fmla="*/ 2214340 w 8026415"/>
              <a:gd name="connsiteY893" fmla="*/ 2936795 h 6663713"/>
              <a:gd name="connsiteX894" fmla="*/ 2231892 w 8026415"/>
              <a:gd name="connsiteY894" fmla="*/ 2922497 h 6663713"/>
              <a:gd name="connsiteX895" fmla="*/ 2233791 w 8026415"/>
              <a:gd name="connsiteY895" fmla="*/ 2918563 h 6663713"/>
              <a:gd name="connsiteX896" fmla="*/ 2226911 w 8026415"/>
              <a:gd name="connsiteY896" fmla="*/ 2921777 h 6663713"/>
              <a:gd name="connsiteX897" fmla="*/ 2198735 w 8026415"/>
              <a:gd name="connsiteY897" fmla="*/ 2940432 h 6663713"/>
              <a:gd name="connsiteX898" fmla="*/ 2188112 w 8026415"/>
              <a:gd name="connsiteY898" fmla="*/ 2944790 h 6663713"/>
              <a:gd name="connsiteX899" fmla="*/ 2193140 w 8026415"/>
              <a:gd name="connsiteY899" fmla="*/ 2938783 h 6663713"/>
              <a:gd name="connsiteX900" fmla="*/ 2227628 w 8026415"/>
              <a:gd name="connsiteY900" fmla="*/ 2909255 h 6663713"/>
              <a:gd name="connsiteX901" fmla="*/ 2284646 w 8026415"/>
              <a:gd name="connsiteY901" fmla="*/ 2866148 h 6663713"/>
              <a:gd name="connsiteX902" fmla="*/ 2284030 w 8026415"/>
              <a:gd name="connsiteY902" fmla="*/ 2865217 h 6663713"/>
              <a:gd name="connsiteX903" fmla="*/ 2282797 w 8026415"/>
              <a:gd name="connsiteY903" fmla="*/ 2863354 h 6663713"/>
              <a:gd name="connsiteX904" fmla="*/ 2270274 w 8026415"/>
              <a:gd name="connsiteY904" fmla="*/ 2871646 h 6663713"/>
              <a:gd name="connsiteX905" fmla="*/ 2257184 w 8026415"/>
              <a:gd name="connsiteY905" fmla="*/ 2872281 h 6663713"/>
              <a:gd name="connsiteX906" fmla="*/ 2252205 w 8026415"/>
              <a:gd name="connsiteY906" fmla="*/ 2871561 h 6663713"/>
              <a:gd name="connsiteX907" fmla="*/ 2222180 w 8026415"/>
              <a:gd name="connsiteY907" fmla="*/ 2887424 h 6663713"/>
              <a:gd name="connsiteX908" fmla="*/ 2244094 w 8026415"/>
              <a:gd name="connsiteY908" fmla="*/ 2872915 h 6663713"/>
              <a:gd name="connsiteX909" fmla="*/ 2245377 w 8026415"/>
              <a:gd name="connsiteY909" fmla="*/ 2868049 h 6663713"/>
              <a:gd name="connsiteX910" fmla="*/ 2244144 w 8026415"/>
              <a:gd name="connsiteY910" fmla="*/ 2866187 h 6663713"/>
              <a:gd name="connsiteX911" fmla="*/ 2247275 w 8026415"/>
              <a:gd name="connsiteY911" fmla="*/ 2864114 h 6663713"/>
              <a:gd name="connsiteX912" fmla="*/ 2279199 w 8026415"/>
              <a:gd name="connsiteY912" fmla="*/ 2844317 h 6663713"/>
              <a:gd name="connsiteX913" fmla="*/ 2284843 w 8026415"/>
              <a:gd name="connsiteY913" fmla="*/ 2839241 h 6663713"/>
              <a:gd name="connsiteX914" fmla="*/ 2280481 w 8026415"/>
              <a:gd name="connsiteY914" fmla="*/ 2839453 h 6663713"/>
              <a:gd name="connsiteX915" fmla="*/ 2259231 w 8026415"/>
              <a:gd name="connsiteY915" fmla="*/ 2848167 h 6663713"/>
              <a:gd name="connsiteX916" fmla="*/ 2253020 w 8026415"/>
              <a:gd name="connsiteY916" fmla="*/ 2845585 h 6663713"/>
              <a:gd name="connsiteX917" fmla="*/ 2257432 w 8026415"/>
              <a:gd name="connsiteY917" fmla="*/ 2838647 h 6663713"/>
              <a:gd name="connsiteX918" fmla="*/ 2273085 w 8026415"/>
              <a:gd name="connsiteY918" fmla="*/ 2828283 h 6663713"/>
              <a:gd name="connsiteX919" fmla="*/ 2313117 w 8026415"/>
              <a:gd name="connsiteY919" fmla="*/ 2807132 h 6663713"/>
              <a:gd name="connsiteX920" fmla="*/ 2327541 w 8026415"/>
              <a:gd name="connsiteY920" fmla="*/ 2794907 h 6663713"/>
              <a:gd name="connsiteX921" fmla="*/ 2333234 w 8026415"/>
              <a:gd name="connsiteY921" fmla="*/ 2783104 h 6663713"/>
              <a:gd name="connsiteX922" fmla="*/ 2360178 w 8026415"/>
              <a:gd name="connsiteY922" fmla="*/ 2762587 h 6663713"/>
              <a:gd name="connsiteX923" fmla="*/ 2385840 w 8026415"/>
              <a:gd name="connsiteY923" fmla="*/ 2746936 h 6663713"/>
              <a:gd name="connsiteX924" fmla="*/ 2390253 w 8026415"/>
              <a:gd name="connsiteY924" fmla="*/ 2739996 h 6663713"/>
              <a:gd name="connsiteX925" fmla="*/ 2382142 w 8026415"/>
              <a:gd name="connsiteY925" fmla="*/ 2741350 h 6663713"/>
              <a:gd name="connsiteX926" fmla="*/ 2373367 w 8026415"/>
              <a:gd name="connsiteY926" fmla="*/ 2748499 h 6663713"/>
              <a:gd name="connsiteX927" fmla="*/ 2333949 w 8026415"/>
              <a:gd name="connsiteY927" fmla="*/ 2770580 h 6663713"/>
              <a:gd name="connsiteX928" fmla="*/ 2327121 w 8026415"/>
              <a:gd name="connsiteY928" fmla="*/ 2767069 h 6663713"/>
              <a:gd name="connsiteX929" fmla="*/ 2298944 w 8026415"/>
              <a:gd name="connsiteY929" fmla="*/ 2785725 h 6663713"/>
              <a:gd name="connsiteX930" fmla="*/ 2273283 w 8026415"/>
              <a:gd name="connsiteY930" fmla="*/ 2801376 h 6663713"/>
              <a:gd name="connsiteX931" fmla="*/ 2251984 w 8026415"/>
              <a:gd name="connsiteY931" fmla="*/ 2816815 h 6663713"/>
              <a:gd name="connsiteX932" fmla="*/ 2174332 w 8026415"/>
              <a:gd name="connsiteY932" fmla="*/ 2869568 h 6663713"/>
              <a:gd name="connsiteX933" fmla="*/ 2139894 w 8026415"/>
              <a:gd name="connsiteY933" fmla="*/ 2892369 h 6663713"/>
              <a:gd name="connsiteX934" fmla="*/ 2089754 w 8026415"/>
              <a:gd name="connsiteY934" fmla="*/ 2932259 h 6663713"/>
              <a:gd name="connsiteX935" fmla="*/ 2081643 w 8026415"/>
              <a:gd name="connsiteY935" fmla="*/ 2933614 h 6663713"/>
              <a:gd name="connsiteX936" fmla="*/ 2046590 w 8026415"/>
              <a:gd name="connsiteY936" fmla="*/ 2955484 h 6663713"/>
              <a:gd name="connsiteX937" fmla="*/ 2024008 w 8026415"/>
              <a:gd name="connsiteY937" fmla="*/ 2975790 h 6663713"/>
              <a:gd name="connsiteX938" fmla="*/ 2003326 w 8026415"/>
              <a:gd name="connsiteY938" fmla="*/ 2992160 h 6663713"/>
              <a:gd name="connsiteX939" fmla="*/ 1954566 w 8026415"/>
              <a:gd name="connsiteY939" fmla="*/ 3013734 h 6663713"/>
              <a:gd name="connsiteX940" fmla="*/ 1927055 w 8026415"/>
              <a:gd name="connsiteY940" fmla="*/ 3026593 h 6663713"/>
              <a:gd name="connsiteX941" fmla="*/ 1909505 w 8026415"/>
              <a:gd name="connsiteY941" fmla="*/ 3040892 h 6663713"/>
              <a:gd name="connsiteX942" fmla="*/ 1895699 w 8026415"/>
              <a:gd name="connsiteY942" fmla="*/ 3054049 h 6663713"/>
              <a:gd name="connsiteX943" fmla="*/ 1892518 w 8026415"/>
              <a:gd name="connsiteY943" fmla="*/ 3062849 h 6663713"/>
              <a:gd name="connsiteX944" fmla="*/ 1867473 w 8026415"/>
              <a:gd name="connsiteY944" fmla="*/ 3079430 h 6663713"/>
              <a:gd name="connsiteX945" fmla="*/ 1851869 w 8026415"/>
              <a:gd name="connsiteY945" fmla="*/ 3083069 h 6663713"/>
              <a:gd name="connsiteX946" fmla="*/ 1830569 w 8026415"/>
              <a:gd name="connsiteY946" fmla="*/ 3098508 h 6663713"/>
              <a:gd name="connsiteX947" fmla="*/ 1797982 w 8026415"/>
              <a:gd name="connsiteY947" fmla="*/ 3124102 h 6663713"/>
              <a:gd name="connsiteX948" fmla="*/ 1787972 w 8026415"/>
              <a:gd name="connsiteY948" fmla="*/ 3129389 h 6663713"/>
              <a:gd name="connsiteX949" fmla="*/ 1771136 w 8026415"/>
              <a:gd name="connsiteY949" fmla="*/ 3131164 h 6663713"/>
              <a:gd name="connsiteX950" fmla="*/ 1760512 w 8026415"/>
              <a:gd name="connsiteY950" fmla="*/ 3135522 h 6663713"/>
              <a:gd name="connsiteX951" fmla="*/ 1721611 w 8026415"/>
              <a:gd name="connsiteY951" fmla="*/ 3171988 h 6663713"/>
              <a:gd name="connsiteX952" fmla="*/ 1716582 w 8026415"/>
              <a:gd name="connsiteY952" fmla="*/ 3177996 h 6663713"/>
              <a:gd name="connsiteX953" fmla="*/ 1724076 w 8026415"/>
              <a:gd name="connsiteY953" fmla="*/ 3175711 h 6663713"/>
              <a:gd name="connsiteX954" fmla="*/ 1768523 w 8026415"/>
              <a:gd name="connsiteY954" fmla="*/ 3147622 h 6663713"/>
              <a:gd name="connsiteX955" fmla="*/ 1778531 w 8026415"/>
              <a:gd name="connsiteY955" fmla="*/ 3142334 h 6663713"/>
              <a:gd name="connsiteX956" fmla="*/ 1796033 w 8026415"/>
              <a:gd name="connsiteY956" fmla="*/ 3134763 h 6663713"/>
              <a:gd name="connsiteX957" fmla="*/ 1804759 w 8026415"/>
              <a:gd name="connsiteY957" fmla="*/ 3134340 h 6663713"/>
              <a:gd name="connsiteX958" fmla="*/ 1797833 w 8026415"/>
              <a:gd name="connsiteY958" fmla="*/ 3144282 h 6663713"/>
              <a:gd name="connsiteX959" fmla="*/ 1810355 w 8026415"/>
              <a:gd name="connsiteY959" fmla="*/ 3135991 h 6663713"/>
              <a:gd name="connsiteX960" fmla="*/ 1831655 w 8026415"/>
              <a:gd name="connsiteY960" fmla="*/ 3120549 h 6663713"/>
              <a:gd name="connsiteX961" fmla="*/ 1857317 w 8026415"/>
              <a:gd name="connsiteY961" fmla="*/ 3104898 h 6663713"/>
              <a:gd name="connsiteX962" fmla="*/ 1876051 w 8026415"/>
              <a:gd name="connsiteY962" fmla="*/ 3099188 h 6663713"/>
              <a:gd name="connsiteX963" fmla="*/ 1889190 w 8026415"/>
              <a:gd name="connsiteY963" fmla="*/ 3091827 h 6663713"/>
              <a:gd name="connsiteX964" fmla="*/ 1939281 w 8026415"/>
              <a:gd name="connsiteY964" fmla="*/ 3058663 h 6663713"/>
              <a:gd name="connsiteX965" fmla="*/ 1992503 w 8026415"/>
              <a:gd name="connsiteY965" fmla="*/ 3023424 h 6663713"/>
              <a:gd name="connsiteX966" fmla="*/ 1993121 w 8026415"/>
              <a:gd name="connsiteY966" fmla="*/ 3024356 h 6663713"/>
              <a:gd name="connsiteX967" fmla="*/ 1940514 w 8026415"/>
              <a:gd name="connsiteY967" fmla="*/ 3060524 h 6663713"/>
              <a:gd name="connsiteX968" fmla="*/ 1954886 w 8026415"/>
              <a:gd name="connsiteY968" fmla="*/ 3055026 h 6663713"/>
              <a:gd name="connsiteX969" fmla="*/ 2050657 w 8026415"/>
              <a:gd name="connsiteY969" fmla="*/ 2995633 h 6663713"/>
              <a:gd name="connsiteX970" fmla="*/ 2069440 w 8026415"/>
              <a:gd name="connsiteY970" fmla="*/ 2983197 h 6663713"/>
              <a:gd name="connsiteX971" fmla="*/ 2113837 w 8026415"/>
              <a:gd name="connsiteY971" fmla="*/ 2961834 h 6663713"/>
              <a:gd name="connsiteX972" fmla="*/ 2142013 w 8026415"/>
              <a:gd name="connsiteY972" fmla="*/ 2943179 h 6663713"/>
              <a:gd name="connsiteX973" fmla="*/ 2152639 w 8026415"/>
              <a:gd name="connsiteY973" fmla="*/ 2938822 h 6663713"/>
              <a:gd name="connsiteX974" fmla="*/ 2151357 w 8026415"/>
              <a:gd name="connsiteY974" fmla="*/ 2943688 h 6663713"/>
              <a:gd name="connsiteX975" fmla="*/ 2130057 w 8026415"/>
              <a:gd name="connsiteY975" fmla="*/ 2959127 h 6663713"/>
              <a:gd name="connsiteX976" fmla="*/ 2114453 w 8026415"/>
              <a:gd name="connsiteY976" fmla="*/ 2962765 h 6663713"/>
              <a:gd name="connsiteX977" fmla="*/ 2082530 w 8026415"/>
              <a:gd name="connsiteY977" fmla="*/ 2982562 h 6663713"/>
              <a:gd name="connsiteX978" fmla="*/ 2044961 w 8026415"/>
              <a:gd name="connsiteY978" fmla="*/ 3007436 h 6663713"/>
              <a:gd name="connsiteX979" fmla="*/ 2029308 w 8026415"/>
              <a:gd name="connsiteY979" fmla="*/ 3017800 h 6663713"/>
              <a:gd name="connsiteX980" fmla="*/ 2008009 w 8026415"/>
              <a:gd name="connsiteY980" fmla="*/ 3033241 h 6663713"/>
              <a:gd name="connsiteX981" fmla="*/ 1985477 w 8026415"/>
              <a:gd name="connsiteY981" fmla="*/ 3046819 h 6663713"/>
              <a:gd name="connsiteX982" fmla="*/ 1973571 w 8026415"/>
              <a:gd name="connsiteY982" fmla="*/ 3056043 h 6663713"/>
              <a:gd name="connsiteX983" fmla="*/ 1965460 w 8026415"/>
              <a:gd name="connsiteY983" fmla="*/ 3057396 h 6663713"/>
              <a:gd name="connsiteX984" fmla="*/ 1949808 w 8026415"/>
              <a:gd name="connsiteY984" fmla="*/ 3067759 h 6663713"/>
              <a:gd name="connsiteX985" fmla="*/ 1944778 w 8026415"/>
              <a:gd name="connsiteY985" fmla="*/ 3073766 h 6663713"/>
              <a:gd name="connsiteX986" fmla="*/ 1939182 w 8026415"/>
              <a:gd name="connsiteY986" fmla="*/ 3072116 h 6663713"/>
              <a:gd name="connsiteX987" fmla="*/ 1920398 w 8026415"/>
              <a:gd name="connsiteY987" fmla="*/ 3084553 h 6663713"/>
              <a:gd name="connsiteX988" fmla="*/ 1915370 w 8026415"/>
              <a:gd name="connsiteY988" fmla="*/ 3090561 h 6663713"/>
              <a:gd name="connsiteX989" fmla="*/ 1909773 w 8026415"/>
              <a:gd name="connsiteY989" fmla="*/ 3088911 h 6663713"/>
              <a:gd name="connsiteX990" fmla="*/ 1859066 w 8026415"/>
              <a:gd name="connsiteY990" fmla="*/ 3121144 h 6663713"/>
              <a:gd name="connsiteX991" fmla="*/ 1849675 w 8026415"/>
              <a:gd name="connsiteY991" fmla="*/ 3127362 h 6663713"/>
              <a:gd name="connsiteX992" fmla="*/ 1837768 w 8026415"/>
              <a:gd name="connsiteY992" fmla="*/ 3136585 h 6663713"/>
              <a:gd name="connsiteX993" fmla="*/ 1810824 w 8026415"/>
              <a:gd name="connsiteY993" fmla="*/ 3157101 h 6663713"/>
              <a:gd name="connsiteX994" fmla="*/ 1782647 w 8026415"/>
              <a:gd name="connsiteY994" fmla="*/ 3175757 h 6663713"/>
              <a:gd name="connsiteX995" fmla="*/ 1753239 w 8026415"/>
              <a:gd name="connsiteY995" fmla="*/ 3192551 h 6663713"/>
              <a:gd name="connsiteX996" fmla="*/ 1731323 w 8026415"/>
              <a:gd name="connsiteY996" fmla="*/ 3207061 h 6663713"/>
              <a:gd name="connsiteX997" fmla="*/ 1720032 w 8026415"/>
              <a:gd name="connsiteY997" fmla="*/ 3217213 h 6663713"/>
              <a:gd name="connsiteX998" fmla="*/ 1704379 w 8026415"/>
              <a:gd name="connsiteY998" fmla="*/ 3227578 h 6663713"/>
              <a:gd name="connsiteX999" fmla="*/ 1676203 w 8026415"/>
              <a:gd name="connsiteY999" fmla="*/ 3246233 h 6663713"/>
              <a:gd name="connsiteX1000" fmla="*/ 1673072 w 8026415"/>
              <a:gd name="connsiteY1000" fmla="*/ 3248305 h 6663713"/>
              <a:gd name="connsiteX1001" fmla="*/ 1634936 w 8026415"/>
              <a:gd name="connsiteY1001" fmla="*/ 3265522 h 6663713"/>
              <a:gd name="connsiteX1002" fmla="*/ 1633703 w 8026415"/>
              <a:gd name="connsiteY1002" fmla="*/ 3263661 h 6663713"/>
              <a:gd name="connsiteX1003" fmla="*/ 1639399 w 8026415"/>
              <a:gd name="connsiteY1003" fmla="*/ 3251857 h 6663713"/>
              <a:gd name="connsiteX1004" fmla="*/ 1664444 w 8026415"/>
              <a:gd name="connsiteY1004" fmla="*/ 3235275 h 6663713"/>
              <a:gd name="connsiteX1005" fmla="*/ 1672604 w 8026415"/>
              <a:gd name="connsiteY1005" fmla="*/ 3227195 h 6663713"/>
              <a:gd name="connsiteX1006" fmla="*/ 1662596 w 8026415"/>
              <a:gd name="connsiteY1006" fmla="*/ 3232482 h 6663713"/>
              <a:gd name="connsiteX1007" fmla="*/ 1650689 w 8026415"/>
              <a:gd name="connsiteY1007" fmla="*/ 3241704 h 6663713"/>
              <a:gd name="connsiteX1008" fmla="*/ 1635035 w 8026415"/>
              <a:gd name="connsiteY1008" fmla="*/ 3252069 h 6663713"/>
              <a:gd name="connsiteX1009" fmla="*/ 1623194 w 8026415"/>
              <a:gd name="connsiteY1009" fmla="*/ 3259291 h 6663713"/>
              <a:gd name="connsiteX1010" fmla="*/ 1625040 w 8026415"/>
              <a:gd name="connsiteY1010" fmla="*/ 3253946 h 6663713"/>
              <a:gd name="connsiteX1011" fmla="*/ 1588718 w 8026415"/>
              <a:gd name="connsiteY1011" fmla="*/ 3257298 h 6663713"/>
              <a:gd name="connsiteX1012" fmla="*/ 1607673 w 8026415"/>
              <a:gd name="connsiteY1012" fmla="*/ 3244749 h 6663713"/>
              <a:gd name="connsiteX1013" fmla="*/ 1621478 w 8026415"/>
              <a:gd name="connsiteY1013" fmla="*/ 3231592 h 6663713"/>
              <a:gd name="connsiteX1014" fmla="*/ 1581669 w 8026415"/>
              <a:gd name="connsiteY1014" fmla="*/ 3257949 h 6663713"/>
              <a:gd name="connsiteX1015" fmla="*/ 1575820 w 8026415"/>
              <a:gd name="connsiteY1015" fmla="*/ 3258489 h 6663713"/>
              <a:gd name="connsiteX1016" fmla="*/ 1501639 w 8026415"/>
              <a:gd name="connsiteY1016" fmla="*/ 3275555 h 6663713"/>
              <a:gd name="connsiteX1017" fmla="*/ 1471166 w 8026415"/>
              <a:gd name="connsiteY1017" fmla="*/ 3290117 h 6663713"/>
              <a:gd name="connsiteX1018" fmla="*/ 1495929 w 8026415"/>
              <a:gd name="connsiteY1018" fmla="*/ 3273213 h 6663713"/>
              <a:gd name="connsiteX1019" fmla="*/ 1577328 w 8026415"/>
              <a:gd name="connsiteY1019" fmla="*/ 3219319 h 6663713"/>
              <a:gd name="connsiteX1020" fmla="*/ 1653081 w 8026415"/>
              <a:gd name="connsiteY1020" fmla="*/ 3170504 h 6663713"/>
              <a:gd name="connsiteX1021" fmla="*/ 1662474 w 8026415"/>
              <a:gd name="connsiteY1021" fmla="*/ 3164285 h 6663713"/>
              <a:gd name="connsiteX1022" fmla="*/ 1736378 w 8026415"/>
              <a:gd name="connsiteY1022" fmla="*/ 3112675 h 6663713"/>
              <a:gd name="connsiteX1023" fmla="*/ 1785188 w 8026415"/>
              <a:gd name="connsiteY1023" fmla="*/ 3084375 h 6663713"/>
              <a:gd name="connsiteX1024" fmla="*/ 1829633 w 8026415"/>
              <a:gd name="connsiteY1024" fmla="*/ 3056286 h 6663713"/>
              <a:gd name="connsiteX1025" fmla="*/ 1868484 w 8026415"/>
              <a:gd name="connsiteY1025" fmla="*/ 3026547 h 6663713"/>
              <a:gd name="connsiteX1026" fmla="*/ 1972513 w 8026415"/>
              <a:gd name="connsiteY1026" fmla="*/ 2945622 h 6663713"/>
              <a:gd name="connsiteX1027" fmla="*/ 2035127 w 8026415"/>
              <a:gd name="connsiteY1027" fmla="*/ 2904166 h 6663713"/>
              <a:gd name="connsiteX1028" fmla="*/ 2047033 w 8026415"/>
              <a:gd name="connsiteY1028" fmla="*/ 2894943 h 6663713"/>
              <a:gd name="connsiteX1029" fmla="*/ 2038308 w 8026415"/>
              <a:gd name="connsiteY1029" fmla="*/ 2895366 h 6663713"/>
              <a:gd name="connsiteX1030" fmla="*/ 2001405 w 8026415"/>
              <a:gd name="connsiteY1030" fmla="*/ 2914444 h 6663713"/>
              <a:gd name="connsiteX1031" fmla="*/ 1951979 w 8026415"/>
              <a:gd name="connsiteY1031" fmla="*/ 2941814 h 6663713"/>
              <a:gd name="connsiteX1032" fmla="*/ 1962653 w 8026415"/>
              <a:gd name="connsiteY1032" fmla="*/ 2930729 h 6663713"/>
              <a:gd name="connsiteX1033" fmla="*/ 1991495 w 8026415"/>
              <a:gd name="connsiteY1033" fmla="*/ 2906279 h 6663713"/>
              <a:gd name="connsiteX1034" fmla="*/ 1995907 w 8026415"/>
              <a:gd name="connsiteY1034" fmla="*/ 2899341 h 6663713"/>
              <a:gd name="connsiteX1035" fmla="*/ 1985899 w 8026415"/>
              <a:gd name="connsiteY1035" fmla="*/ 2904629 h 6663713"/>
              <a:gd name="connsiteX1036" fmla="*/ 1973376 w 8026415"/>
              <a:gd name="connsiteY1036" fmla="*/ 2912919 h 6663713"/>
              <a:gd name="connsiteX1037" fmla="*/ 1923902 w 8026415"/>
              <a:gd name="connsiteY1037" fmla="*/ 2947015 h 6663713"/>
              <a:gd name="connsiteX1038" fmla="*/ 1892595 w 8026415"/>
              <a:gd name="connsiteY1038" fmla="*/ 2967744 h 6663713"/>
              <a:gd name="connsiteX1039" fmla="*/ 1863185 w 8026415"/>
              <a:gd name="connsiteY1039" fmla="*/ 2984537 h 6663713"/>
              <a:gd name="connsiteX1040" fmla="*/ 1768647 w 8026415"/>
              <a:gd name="connsiteY1040" fmla="*/ 3045791 h 6663713"/>
              <a:gd name="connsiteX1041" fmla="*/ 1758640 w 8026415"/>
              <a:gd name="connsiteY1041" fmla="*/ 3051079 h 6663713"/>
              <a:gd name="connsiteX1042" fmla="*/ 1751760 w 8026415"/>
              <a:gd name="connsiteY1042" fmla="*/ 3054293 h 6663713"/>
              <a:gd name="connsiteX1043" fmla="*/ 1716658 w 8026415"/>
              <a:gd name="connsiteY1043" fmla="*/ 3082891 h 6663713"/>
              <a:gd name="connsiteX1044" fmla="*/ 1671595 w 8026415"/>
              <a:gd name="connsiteY1044" fmla="*/ 3110048 h 6663713"/>
              <a:gd name="connsiteX1045" fmla="*/ 1665334 w 8026415"/>
              <a:gd name="connsiteY1045" fmla="*/ 3114193 h 6663713"/>
              <a:gd name="connsiteX1046" fmla="*/ 1630896 w 8026415"/>
              <a:gd name="connsiteY1046" fmla="*/ 3136995 h 6663713"/>
              <a:gd name="connsiteX1047" fmla="*/ 1592095 w 8026415"/>
              <a:gd name="connsiteY1047" fmla="*/ 3160007 h 6663713"/>
              <a:gd name="connsiteX1048" fmla="*/ 1542003 w 8026415"/>
              <a:gd name="connsiteY1048" fmla="*/ 3193172 h 6663713"/>
              <a:gd name="connsiteX1049" fmla="*/ 1496891 w 8026415"/>
              <a:gd name="connsiteY1049" fmla="*/ 3227057 h 6663713"/>
              <a:gd name="connsiteX1050" fmla="*/ 1427350 w 8026415"/>
              <a:gd name="connsiteY1050" fmla="*/ 3278454 h 6663713"/>
              <a:gd name="connsiteX1051" fmla="*/ 1372230 w 8026415"/>
              <a:gd name="connsiteY1051" fmla="*/ 3317627 h 6663713"/>
              <a:gd name="connsiteX1052" fmla="*/ 1389732 w 8026415"/>
              <a:gd name="connsiteY1052" fmla="*/ 3310056 h 6663713"/>
              <a:gd name="connsiteX1053" fmla="*/ 1405385 w 8026415"/>
              <a:gd name="connsiteY1053" fmla="*/ 3299691 h 6663713"/>
              <a:gd name="connsiteX1054" fmla="*/ 1467334 w 8026415"/>
              <a:gd name="connsiteY1054" fmla="*/ 3264030 h 6663713"/>
              <a:gd name="connsiteX1055" fmla="*/ 1517426 w 8026415"/>
              <a:gd name="connsiteY1055" fmla="*/ 3230866 h 6663713"/>
              <a:gd name="connsiteX1056" fmla="*/ 1561305 w 8026415"/>
              <a:gd name="connsiteY1056" fmla="*/ 3195120 h 6663713"/>
              <a:gd name="connsiteX1057" fmla="*/ 1575726 w 8026415"/>
              <a:gd name="connsiteY1057" fmla="*/ 3182894 h 6663713"/>
              <a:gd name="connsiteX1058" fmla="*/ 1638290 w 8026415"/>
              <a:gd name="connsiteY1058" fmla="*/ 3148165 h 6663713"/>
              <a:gd name="connsiteX1059" fmla="*/ 1663952 w 8026415"/>
              <a:gd name="connsiteY1059" fmla="*/ 3132513 h 6663713"/>
              <a:gd name="connsiteX1060" fmla="*/ 1698392 w 8026415"/>
              <a:gd name="connsiteY1060" fmla="*/ 3109711 h 6663713"/>
              <a:gd name="connsiteX1061" fmla="*/ 1717176 w 8026415"/>
              <a:gd name="connsiteY1061" fmla="*/ 3097275 h 6663713"/>
              <a:gd name="connsiteX1062" fmla="*/ 1752896 w 8026415"/>
              <a:gd name="connsiteY1062" fmla="*/ 3069608 h 6663713"/>
              <a:gd name="connsiteX1063" fmla="*/ 1775426 w 8026415"/>
              <a:gd name="connsiteY1063" fmla="*/ 3056029 h 6663713"/>
              <a:gd name="connsiteX1064" fmla="*/ 1830497 w 8026415"/>
              <a:gd name="connsiteY1064" fmla="*/ 3023583 h 6663713"/>
              <a:gd name="connsiteX1065" fmla="*/ 1862420 w 8026415"/>
              <a:gd name="connsiteY1065" fmla="*/ 3003787 h 6663713"/>
              <a:gd name="connsiteX1066" fmla="*/ 1871196 w 8026415"/>
              <a:gd name="connsiteY1066" fmla="*/ 2996638 h 6663713"/>
              <a:gd name="connsiteX1067" fmla="*/ 1900038 w 8026415"/>
              <a:gd name="connsiteY1067" fmla="*/ 2972187 h 6663713"/>
              <a:gd name="connsiteX1068" fmla="*/ 1914410 w 8026415"/>
              <a:gd name="connsiteY1068" fmla="*/ 2966687 h 6663713"/>
              <a:gd name="connsiteX1069" fmla="*/ 1874278 w 8026415"/>
              <a:gd name="connsiteY1069" fmla="*/ 3001291 h 6663713"/>
              <a:gd name="connsiteX1070" fmla="*/ 1702089 w 8026415"/>
              <a:gd name="connsiteY1070" fmla="*/ 3115297 h 6663713"/>
              <a:gd name="connsiteX1071" fmla="*/ 1650099 w 8026415"/>
              <a:gd name="connsiteY1071" fmla="*/ 3152396 h 6663713"/>
              <a:gd name="connsiteX1072" fmla="*/ 1641939 w 8026415"/>
              <a:gd name="connsiteY1072" fmla="*/ 3160476 h 6663713"/>
              <a:gd name="connsiteX1073" fmla="*/ 1640041 w 8026415"/>
              <a:gd name="connsiteY1073" fmla="*/ 3164410 h 6663713"/>
              <a:gd name="connsiteX1074" fmla="*/ 1643789 w 8026415"/>
              <a:gd name="connsiteY1074" fmla="*/ 3163268 h 6663713"/>
              <a:gd name="connsiteX1075" fmla="*/ 1656928 w 8026415"/>
              <a:gd name="connsiteY1075" fmla="*/ 3155907 h 6663713"/>
              <a:gd name="connsiteX1076" fmla="*/ 1654413 w 8026415"/>
              <a:gd name="connsiteY1076" fmla="*/ 3158911 h 6663713"/>
              <a:gd name="connsiteX1077" fmla="*/ 1515429 w 8026415"/>
              <a:gd name="connsiteY1077" fmla="*/ 3248253 h 6663713"/>
              <a:gd name="connsiteX1078" fmla="*/ 1468468 w 8026415"/>
              <a:gd name="connsiteY1078" fmla="*/ 3279346 h 6663713"/>
              <a:gd name="connsiteX1079" fmla="*/ 1421508 w 8026415"/>
              <a:gd name="connsiteY1079" fmla="*/ 3310439 h 6663713"/>
              <a:gd name="connsiteX1080" fmla="*/ 1415246 w 8026415"/>
              <a:gd name="connsiteY1080" fmla="*/ 3314583 h 6663713"/>
              <a:gd name="connsiteX1081" fmla="*/ 1379575 w 8026415"/>
              <a:gd name="connsiteY1081" fmla="*/ 3335523 h 6663713"/>
              <a:gd name="connsiteX1082" fmla="*/ 1320092 w 8026415"/>
              <a:gd name="connsiteY1082" fmla="*/ 3374907 h 6663713"/>
              <a:gd name="connsiteX1083" fmla="*/ 1314963 w 8026415"/>
              <a:gd name="connsiteY1083" fmla="*/ 3377616 h 6663713"/>
              <a:gd name="connsiteX1084" fmla="*/ 1301004 w 8026415"/>
              <a:gd name="connsiteY1084" fmla="*/ 3383431 h 6663713"/>
              <a:gd name="connsiteX1085" fmla="*/ 1320757 w 8026415"/>
              <a:gd name="connsiteY1085" fmla="*/ 3369111 h 6663713"/>
              <a:gd name="connsiteX1086" fmla="*/ 1342057 w 8026415"/>
              <a:gd name="connsiteY1086" fmla="*/ 3353671 h 6663713"/>
              <a:gd name="connsiteX1087" fmla="*/ 1348983 w 8026415"/>
              <a:gd name="connsiteY1087" fmla="*/ 3343728 h 6663713"/>
              <a:gd name="connsiteX1088" fmla="*/ 1361506 w 8026415"/>
              <a:gd name="connsiteY1088" fmla="*/ 3335437 h 6663713"/>
              <a:gd name="connsiteX1089" fmla="*/ 1359658 w 8026415"/>
              <a:gd name="connsiteY1089" fmla="*/ 3332646 h 6663713"/>
              <a:gd name="connsiteX1090" fmla="*/ 1344003 w 8026415"/>
              <a:gd name="connsiteY1090" fmla="*/ 3343009 h 6663713"/>
              <a:gd name="connsiteX1091" fmla="*/ 1331480 w 8026415"/>
              <a:gd name="connsiteY1091" fmla="*/ 3351301 h 6663713"/>
              <a:gd name="connsiteX1092" fmla="*/ 1321472 w 8026415"/>
              <a:gd name="connsiteY1092" fmla="*/ 3356588 h 6663713"/>
              <a:gd name="connsiteX1093" fmla="*/ 1329015 w 8026415"/>
              <a:gd name="connsiteY1093" fmla="*/ 3347578 h 6663713"/>
              <a:gd name="connsiteX1094" fmla="*/ 1327167 w 8026415"/>
              <a:gd name="connsiteY1094" fmla="*/ 3344785 h 6663713"/>
              <a:gd name="connsiteX1095" fmla="*/ 1299657 w 8026415"/>
              <a:gd name="connsiteY1095" fmla="*/ 3357645 h 6663713"/>
              <a:gd name="connsiteX1096" fmla="*/ 1268023 w 8026415"/>
              <a:gd name="connsiteY1096" fmla="*/ 3380429 h 6663713"/>
              <a:gd name="connsiteX1097" fmla="*/ 1245731 w 8026415"/>
              <a:gd name="connsiteY1097" fmla="*/ 3395816 h 6663713"/>
              <a:gd name="connsiteX1098" fmla="*/ 1242762 w 8026415"/>
              <a:gd name="connsiteY1098" fmla="*/ 3394313 h 6663713"/>
              <a:gd name="connsiteX1099" fmla="*/ 1244611 w 8026415"/>
              <a:gd name="connsiteY1099" fmla="*/ 3373370 h 6663713"/>
              <a:gd name="connsiteX1100" fmla="*/ 1271889 w 8026415"/>
              <a:gd name="connsiteY1100" fmla="*/ 3325238 h 6663713"/>
              <a:gd name="connsiteX1101" fmla="*/ 1280722 w 8026415"/>
              <a:gd name="connsiteY1101" fmla="*/ 3302699 h 6663713"/>
              <a:gd name="connsiteX1102" fmla="*/ 1246454 w 8026415"/>
              <a:gd name="connsiteY1102" fmla="*/ 3304286 h 6663713"/>
              <a:gd name="connsiteX1103" fmla="*/ 1188726 w 8026415"/>
              <a:gd name="connsiteY1103" fmla="*/ 3271306 h 6663713"/>
              <a:gd name="connsiteX1104" fmla="*/ 1135118 w 8026415"/>
              <a:gd name="connsiteY1104" fmla="*/ 3234204 h 6663713"/>
              <a:gd name="connsiteX1105" fmla="*/ 1163986 w 8026415"/>
              <a:gd name="connsiteY1105" fmla="*/ 3188858 h 6663713"/>
              <a:gd name="connsiteX1106" fmla="*/ 1261405 w 8026415"/>
              <a:gd name="connsiteY1106" fmla="*/ 3057459 h 6663713"/>
              <a:gd name="connsiteX1107" fmla="*/ 1263668 w 8026415"/>
              <a:gd name="connsiteY1107" fmla="*/ 3055339 h 6663713"/>
              <a:gd name="connsiteX1108" fmla="*/ 1259492 w 8026415"/>
              <a:gd name="connsiteY1108" fmla="*/ 3048522 h 6663713"/>
              <a:gd name="connsiteX1109" fmla="*/ 1255566 w 8026415"/>
              <a:gd name="connsiteY1109" fmla="*/ 3028502 h 6663713"/>
              <a:gd name="connsiteX1110" fmla="*/ 1279942 w 8026415"/>
              <a:gd name="connsiteY1110" fmla="*/ 2945411 h 6663713"/>
              <a:gd name="connsiteX1111" fmla="*/ 1327104 w 8026415"/>
              <a:gd name="connsiteY1111" fmla="*/ 2843219 h 6663713"/>
              <a:gd name="connsiteX1112" fmla="*/ 1335090 w 8026415"/>
              <a:gd name="connsiteY1112" fmla="*/ 2825149 h 6663713"/>
              <a:gd name="connsiteX1113" fmla="*/ 1333492 w 8026415"/>
              <a:gd name="connsiteY1113" fmla="*/ 2816276 h 6663713"/>
              <a:gd name="connsiteX1114" fmla="*/ 1346477 w 8026415"/>
              <a:gd name="connsiteY1114" fmla="*/ 2808114 h 6663713"/>
              <a:gd name="connsiteX1115" fmla="*/ 1378515 w 8026415"/>
              <a:gd name="connsiteY1115" fmla="*/ 2788508 h 6663713"/>
              <a:gd name="connsiteX1116" fmla="*/ 1409834 w 8026415"/>
              <a:gd name="connsiteY1116" fmla="*/ 2767759 h 6663713"/>
              <a:gd name="connsiteX1117" fmla="*/ 1438932 w 8026415"/>
              <a:gd name="connsiteY1117" fmla="*/ 2750532 h 6663713"/>
              <a:gd name="connsiteX1118" fmla="*/ 1442112 w 8026415"/>
              <a:gd name="connsiteY1118" fmla="*/ 2748534 h 6663713"/>
              <a:gd name="connsiteX1119" fmla="*/ 1444574 w 8026415"/>
              <a:gd name="connsiteY1119" fmla="*/ 2745392 h 6663713"/>
              <a:gd name="connsiteX1120" fmla="*/ 1451411 w 8026415"/>
              <a:gd name="connsiteY1120" fmla="*/ 2742157 h 6663713"/>
              <a:gd name="connsiteX1121" fmla="*/ 1464131 w 8026415"/>
              <a:gd name="connsiteY1121" fmla="*/ 2734161 h 6663713"/>
              <a:gd name="connsiteX1122" fmla="*/ 1470731 w 8026415"/>
              <a:gd name="connsiteY1122" fmla="*/ 2730545 h 6663713"/>
              <a:gd name="connsiteX1123" fmla="*/ 1495450 w 8026415"/>
              <a:gd name="connsiteY1123" fmla="*/ 2713413 h 6663713"/>
              <a:gd name="connsiteX1124" fmla="*/ 1497913 w 8026415"/>
              <a:gd name="connsiteY1124" fmla="*/ 2710271 h 6663713"/>
              <a:gd name="connsiteX1125" fmla="*/ 1510633 w 8026415"/>
              <a:gd name="connsiteY1125" fmla="*/ 2702276 h 6663713"/>
              <a:gd name="connsiteX1126" fmla="*/ 1515249 w 8026415"/>
              <a:gd name="connsiteY1126" fmla="*/ 2702562 h 6663713"/>
              <a:gd name="connsiteX1127" fmla="*/ 1522088 w 8026415"/>
              <a:gd name="connsiteY1127" fmla="*/ 2699327 h 6663713"/>
              <a:gd name="connsiteX1128" fmla="*/ 1534807 w 8026415"/>
              <a:gd name="connsiteY1128" fmla="*/ 2691332 h 6663713"/>
              <a:gd name="connsiteX1129" fmla="*/ 1547526 w 8026415"/>
              <a:gd name="connsiteY1129" fmla="*/ 2683337 h 6663713"/>
              <a:gd name="connsiteX1130" fmla="*/ 1554125 w 8026415"/>
              <a:gd name="connsiteY1130" fmla="*/ 2679720 h 6663713"/>
              <a:gd name="connsiteX1131" fmla="*/ 1574163 w 8026415"/>
              <a:gd name="connsiteY1131" fmla="*/ 2669252 h 6663713"/>
              <a:gd name="connsiteX1132" fmla="*/ 1581480 w 8026415"/>
              <a:gd name="connsiteY1132" fmla="*/ 2666778 h 6663713"/>
              <a:gd name="connsiteX1133" fmla="*/ 1603739 w 8026415"/>
              <a:gd name="connsiteY1133" fmla="*/ 2652786 h 6663713"/>
              <a:gd name="connsiteX1134" fmla="*/ 1607945 w 8026415"/>
              <a:gd name="connsiteY1134" fmla="*/ 2645361 h 6663713"/>
              <a:gd name="connsiteX1135" fmla="*/ 1610646 w 8026415"/>
              <a:gd name="connsiteY1135" fmla="*/ 2642600 h 6663713"/>
              <a:gd name="connsiteX1136" fmla="*/ 1655883 w 8026415"/>
              <a:gd name="connsiteY1136" fmla="*/ 2615761 h 6663713"/>
              <a:gd name="connsiteX1137" fmla="*/ 1678140 w 8026415"/>
              <a:gd name="connsiteY1137" fmla="*/ 2601771 h 6663713"/>
              <a:gd name="connsiteX1138" fmla="*/ 1681081 w 8026415"/>
              <a:gd name="connsiteY1138" fmla="*/ 2599392 h 6663713"/>
              <a:gd name="connsiteX1139" fmla="*/ 1704060 w 8026415"/>
              <a:gd name="connsiteY1139" fmla="*/ 2586542 h 6663713"/>
              <a:gd name="connsiteX1140" fmla="*/ 1731480 w 8026415"/>
              <a:gd name="connsiteY1140" fmla="*/ 2566649 h 6663713"/>
              <a:gd name="connsiteX1141" fmla="*/ 1737361 w 8026415"/>
              <a:gd name="connsiteY1141" fmla="*/ 2561890 h 6663713"/>
              <a:gd name="connsiteX1142" fmla="*/ 1743961 w 8026415"/>
              <a:gd name="connsiteY1142" fmla="*/ 2558274 h 6663713"/>
              <a:gd name="connsiteX1143" fmla="*/ 1771622 w 8026415"/>
              <a:gd name="connsiteY1143" fmla="*/ 2538762 h 6663713"/>
              <a:gd name="connsiteX1144" fmla="*/ 1780682 w 8026415"/>
              <a:gd name="connsiteY1144" fmla="*/ 2532004 h 6663713"/>
              <a:gd name="connsiteX1145" fmla="*/ 1818362 w 8026415"/>
              <a:gd name="connsiteY1145" fmla="*/ 2507258 h 6663713"/>
              <a:gd name="connsiteX1146" fmla="*/ 1821063 w 8026415"/>
              <a:gd name="connsiteY1146" fmla="*/ 2504497 h 6663713"/>
              <a:gd name="connsiteX1147" fmla="*/ 1817643 w 8026415"/>
              <a:gd name="connsiteY1147" fmla="*/ 2506115 h 6663713"/>
              <a:gd name="connsiteX1148" fmla="*/ 1804924 w 8026415"/>
              <a:gd name="connsiteY1148" fmla="*/ 2514110 h 6663713"/>
              <a:gd name="connsiteX1149" fmla="*/ 1795145 w 8026415"/>
              <a:gd name="connsiteY1149" fmla="*/ 2519725 h 6663713"/>
              <a:gd name="connsiteX1150" fmla="*/ 1786351 w 8026415"/>
              <a:gd name="connsiteY1150" fmla="*/ 2523713 h 6663713"/>
              <a:gd name="connsiteX1151" fmla="*/ 1814365 w 8026415"/>
              <a:gd name="connsiteY1151" fmla="*/ 2506029 h 6663713"/>
              <a:gd name="connsiteX1152" fmla="*/ 1887503 w 8026415"/>
              <a:gd name="connsiteY1152" fmla="*/ 2460057 h 6663713"/>
              <a:gd name="connsiteX1153" fmla="*/ 1915762 w 8026415"/>
              <a:gd name="connsiteY1153" fmla="*/ 2441496 h 6663713"/>
              <a:gd name="connsiteX1154" fmla="*/ 1947379 w 8026415"/>
              <a:gd name="connsiteY1154" fmla="*/ 2421223 h 6663713"/>
              <a:gd name="connsiteX1155" fmla="*/ 1988718 w 8026415"/>
              <a:gd name="connsiteY1155" fmla="*/ 2395239 h 6663713"/>
              <a:gd name="connsiteX1156" fmla="*/ 2013978 w 8026415"/>
              <a:gd name="connsiteY1156" fmla="*/ 2378963 h 6663713"/>
              <a:gd name="connsiteX1157" fmla="*/ 2023336 w 8026415"/>
              <a:gd name="connsiteY1157" fmla="*/ 2372681 h 6663713"/>
              <a:gd name="connsiteX1158" fmla="*/ 2061496 w 8026415"/>
              <a:gd name="connsiteY1158" fmla="*/ 2348696 h 6663713"/>
              <a:gd name="connsiteX1159" fmla="*/ 2102835 w 8026415"/>
              <a:gd name="connsiteY1159" fmla="*/ 2322712 h 6663713"/>
              <a:gd name="connsiteX1160" fmla="*/ 2144172 w 8026415"/>
              <a:gd name="connsiteY1160" fmla="*/ 2296729 h 6663713"/>
              <a:gd name="connsiteX1161" fmla="*/ 2162892 w 8026415"/>
              <a:gd name="connsiteY1161" fmla="*/ 2284164 h 6663713"/>
              <a:gd name="connsiteX1162" fmla="*/ 2191510 w 8026415"/>
              <a:gd name="connsiteY1162" fmla="*/ 2266175 h 6663713"/>
              <a:gd name="connsiteX1163" fmla="*/ 2204229 w 8026415"/>
              <a:gd name="connsiteY1163" fmla="*/ 2258180 h 6663713"/>
              <a:gd name="connsiteX1164" fmla="*/ 2239388 w 8026415"/>
              <a:gd name="connsiteY1164" fmla="*/ 2236481 h 6663713"/>
              <a:gd name="connsiteX1165" fmla="*/ 2251568 w 8026415"/>
              <a:gd name="connsiteY1165" fmla="*/ 2227626 h 6663713"/>
              <a:gd name="connsiteX1166" fmla="*/ 2264287 w 8026415"/>
              <a:gd name="connsiteY1166" fmla="*/ 2219632 h 6663713"/>
              <a:gd name="connsiteX1167" fmla="*/ 2267107 w 8026415"/>
              <a:gd name="connsiteY1167" fmla="*/ 2217060 h 6663713"/>
              <a:gd name="connsiteX1168" fmla="*/ 2308445 w 8026415"/>
              <a:gd name="connsiteY1168" fmla="*/ 2191077 h 6663713"/>
              <a:gd name="connsiteX1169" fmla="*/ 2308805 w 8026415"/>
              <a:gd name="connsiteY1169" fmla="*/ 2191650 h 6663713"/>
              <a:gd name="connsiteX1170" fmla="*/ 2388302 w 8026415"/>
              <a:gd name="connsiteY1170" fmla="*/ 2141682 h 6663713"/>
              <a:gd name="connsiteX1171" fmla="*/ 2407381 w 8026415"/>
              <a:gd name="connsiteY1171" fmla="*/ 2129690 h 6663713"/>
              <a:gd name="connsiteX1172" fmla="*/ 2480158 w 8026415"/>
              <a:gd name="connsiteY1172" fmla="*/ 2083145 h 6663713"/>
              <a:gd name="connsiteX1173" fmla="*/ 2479618 w 8026415"/>
              <a:gd name="connsiteY1173" fmla="*/ 2082286 h 6663713"/>
              <a:gd name="connsiteX1174" fmla="*/ 2482617 w 8026415"/>
              <a:gd name="connsiteY1174" fmla="*/ 2080002 h 6663713"/>
              <a:gd name="connsiteX1175" fmla="*/ 2489157 w 8026415"/>
              <a:gd name="connsiteY1175" fmla="*/ 2076290 h 6663713"/>
              <a:gd name="connsiteX1176" fmla="*/ 2549575 w 8026415"/>
              <a:gd name="connsiteY1176" fmla="*/ 2038314 h 6663713"/>
              <a:gd name="connsiteX1177" fmla="*/ 2562654 w 8026415"/>
              <a:gd name="connsiteY1177" fmla="*/ 2030892 h 6663713"/>
              <a:gd name="connsiteX1178" fmla="*/ 2584913 w 8026415"/>
              <a:gd name="connsiteY1178" fmla="*/ 2016901 h 6663713"/>
              <a:gd name="connsiteX1179" fmla="*/ 2606453 w 8026415"/>
              <a:gd name="connsiteY1179" fmla="*/ 2001764 h 6663713"/>
              <a:gd name="connsiteX1180" fmla="*/ 2615812 w 8026415"/>
              <a:gd name="connsiteY1180" fmla="*/ 1995482 h 6663713"/>
              <a:gd name="connsiteX1181" fmla="*/ 2628532 w 8026415"/>
              <a:gd name="connsiteY1181" fmla="*/ 1987487 h 6663713"/>
              <a:gd name="connsiteX1182" fmla="*/ 2631531 w 8026415"/>
              <a:gd name="connsiteY1182" fmla="*/ 1985201 h 6663713"/>
              <a:gd name="connsiteX1183" fmla="*/ 2627991 w 8026415"/>
              <a:gd name="connsiteY1183" fmla="*/ 1986627 h 6663713"/>
              <a:gd name="connsiteX1184" fmla="*/ 2589473 w 8026415"/>
              <a:gd name="connsiteY1184" fmla="*/ 2010039 h 6663713"/>
              <a:gd name="connsiteX1185" fmla="*/ 2579573 w 8026415"/>
              <a:gd name="connsiteY1185" fmla="*/ 2015463 h 6663713"/>
              <a:gd name="connsiteX1186" fmla="*/ 2550235 w 8026415"/>
              <a:gd name="connsiteY1186" fmla="*/ 2032305 h 6663713"/>
              <a:gd name="connsiteX1187" fmla="*/ 2544054 w 8026415"/>
              <a:gd name="connsiteY1187" fmla="*/ 2036589 h 6663713"/>
              <a:gd name="connsiteX1188" fmla="*/ 2537335 w 8026415"/>
              <a:gd name="connsiteY1188" fmla="*/ 2040014 h 6663713"/>
              <a:gd name="connsiteX1189" fmla="*/ 2507816 w 8026415"/>
              <a:gd name="connsiteY1189" fmla="*/ 2056569 h 6663713"/>
              <a:gd name="connsiteX1190" fmla="*/ 2486096 w 8026415"/>
              <a:gd name="connsiteY1190" fmla="*/ 2071421 h 6663713"/>
              <a:gd name="connsiteX1191" fmla="*/ 2482736 w 8026415"/>
              <a:gd name="connsiteY1191" fmla="*/ 2073134 h 6663713"/>
              <a:gd name="connsiteX1192" fmla="*/ 2460478 w 8026415"/>
              <a:gd name="connsiteY1192" fmla="*/ 2087124 h 6663713"/>
              <a:gd name="connsiteX1193" fmla="*/ 2416499 w 8026415"/>
              <a:gd name="connsiteY1193" fmla="*/ 2115966 h 6663713"/>
              <a:gd name="connsiteX1194" fmla="*/ 2412960 w 8026415"/>
              <a:gd name="connsiteY1194" fmla="*/ 2117390 h 6663713"/>
              <a:gd name="connsiteX1195" fmla="*/ 2404980 w 8026415"/>
              <a:gd name="connsiteY1195" fmla="*/ 2118811 h 6663713"/>
              <a:gd name="connsiteX1196" fmla="*/ 2382721 w 8026415"/>
              <a:gd name="connsiteY1196" fmla="*/ 2132802 h 6663713"/>
              <a:gd name="connsiteX1197" fmla="*/ 2377081 w 8026415"/>
              <a:gd name="connsiteY1197" fmla="*/ 2137945 h 6663713"/>
              <a:gd name="connsiteX1198" fmla="*/ 2358722 w 8026415"/>
              <a:gd name="connsiteY1198" fmla="*/ 2151084 h 6663713"/>
              <a:gd name="connsiteX1199" fmla="*/ 2352543 w 8026415"/>
              <a:gd name="connsiteY1199" fmla="*/ 2155367 h 6663713"/>
              <a:gd name="connsiteX1200" fmla="*/ 2339823 w 8026415"/>
              <a:gd name="connsiteY1200" fmla="*/ 2163362 h 6663713"/>
              <a:gd name="connsiteX1201" fmla="*/ 2327103 w 8026415"/>
              <a:gd name="connsiteY1201" fmla="*/ 2171357 h 6663713"/>
              <a:gd name="connsiteX1202" fmla="*/ 2321104 w 8026415"/>
              <a:gd name="connsiteY1202" fmla="*/ 2175927 h 6663713"/>
              <a:gd name="connsiteX1203" fmla="*/ 2319005 w 8026415"/>
              <a:gd name="connsiteY1203" fmla="*/ 2179645 h 6663713"/>
              <a:gd name="connsiteX1204" fmla="*/ 2306284 w 8026415"/>
              <a:gd name="connsiteY1204" fmla="*/ 2187640 h 6663713"/>
              <a:gd name="connsiteX1205" fmla="*/ 2302564 w 8026415"/>
              <a:gd name="connsiteY1205" fmla="*/ 2188779 h 6663713"/>
              <a:gd name="connsiteX1206" fmla="*/ 2276586 w 8026415"/>
              <a:gd name="connsiteY1206" fmla="*/ 2203909 h 6663713"/>
              <a:gd name="connsiteX1207" fmla="*/ 2270406 w 8026415"/>
              <a:gd name="connsiteY1207" fmla="*/ 2208193 h 6663713"/>
              <a:gd name="connsiteX1208" fmla="*/ 2257686 w 8026415"/>
              <a:gd name="connsiteY1208" fmla="*/ 2216189 h 6663713"/>
              <a:gd name="connsiteX1209" fmla="*/ 2251686 w 8026415"/>
              <a:gd name="connsiteY1209" fmla="*/ 2220759 h 6663713"/>
              <a:gd name="connsiteX1210" fmla="*/ 2247966 w 8026415"/>
              <a:gd name="connsiteY1210" fmla="*/ 2221898 h 6663713"/>
              <a:gd name="connsiteX1211" fmla="*/ 2244787 w 8026415"/>
              <a:gd name="connsiteY1211" fmla="*/ 2223897 h 6663713"/>
              <a:gd name="connsiteX1212" fmla="*/ 2216527 w 8026415"/>
              <a:gd name="connsiteY1212" fmla="*/ 2242458 h 6663713"/>
              <a:gd name="connsiteX1213" fmla="*/ 2184370 w 8026415"/>
              <a:gd name="connsiteY1213" fmla="*/ 2261872 h 6663713"/>
              <a:gd name="connsiteX1214" fmla="*/ 2152751 w 8026415"/>
              <a:gd name="connsiteY1214" fmla="*/ 2282146 h 6663713"/>
              <a:gd name="connsiteX1215" fmla="*/ 2114592 w 8026415"/>
              <a:gd name="connsiteY1215" fmla="*/ 2306131 h 6663713"/>
              <a:gd name="connsiteX1216" fmla="*/ 2111412 w 8026415"/>
              <a:gd name="connsiteY1216" fmla="*/ 2308130 h 6663713"/>
              <a:gd name="connsiteX1217" fmla="*/ 2111593 w 8026415"/>
              <a:gd name="connsiteY1217" fmla="*/ 2308416 h 6663713"/>
              <a:gd name="connsiteX1218" fmla="*/ 2121492 w 8026415"/>
              <a:gd name="connsiteY1218" fmla="*/ 2302993 h 6663713"/>
              <a:gd name="connsiteX1219" fmla="*/ 2128212 w 8026415"/>
              <a:gd name="connsiteY1219" fmla="*/ 2299568 h 6663713"/>
              <a:gd name="connsiteX1220" fmla="*/ 2118852 w 8026415"/>
              <a:gd name="connsiteY1220" fmla="*/ 2305850 h 6663713"/>
              <a:gd name="connsiteX1221" fmla="*/ 2141651 w 8026415"/>
              <a:gd name="connsiteY1221" fmla="*/ 2292719 h 6663713"/>
              <a:gd name="connsiteX1222" fmla="*/ 2151552 w 8026415"/>
              <a:gd name="connsiteY1222" fmla="*/ 2287296 h 6663713"/>
              <a:gd name="connsiteX1223" fmla="*/ 2142372 w 8026415"/>
              <a:gd name="connsiteY1223" fmla="*/ 2293865 h 6663713"/>
              <a:gd name="connsiteX1224" fmla="*/ 2119753 w 8026415"/>
              <a:gd name="connsiteY1224" fmla="*/ 2307282 h 6663713"/>
              <a:gd name="connsiteX1225" fmla="*/ 2113393 w 8026415"/>
              <a:gd name="connsiteY1225" fmla="*/ 2311280 h 6663713"/>
              <a:gd name="connsiteX1226" fmla="*/ 2078773 w 8026415"/>
              <a:gd name="connsiteY1226" fmla="*/ 2333840 h 6663713"/>
              <a:gd name="connsiteX1227" fmla="*/ 2056155 w 8026415"/>
              <a:gd name="connsiteY1227" fmla="*/ 2347257 h 6663713"/>
              <a:gd name="connsiteX1228" fmla="*/ 2052976 w 8026415"/>
              <a:gd name="connsiteY1228" fmla="*/ 2349256 h 6663713"/>
              <a:gd name="connsiteX1229" fmla="*/ 2027897 w 8026415"/>
              <a:gd name="connsiteY1229" fmla="*/ 2365819 h 6663713"/>
              <a:gd name="connsiteX1230" fmla="*/ 1992197 w 8026415"/>
              <a:gd name="connsiteY1230" fmla="*/ 2386659 h 6663713"/>
              <a:gd name="connsiteX1231" fmla="*/ 1988477 w 8026415"/>
              <a:gd name="connsiteY1231" fmla="*/ 2387799 h 6663713"/>
              <a:gd name="connsiteX1232" fmla="*/ 1978398 w 8026415"/>
              <a:gd name="connsiteY1232" fmla="*/ 2392935 h 6663713"/>
              <a:gd name="connsiteX1233" fmla="*/ 1930519 w 8026415"/>
              <a:gd name="connsiteY1233" fmla="*/ 2422630 h 6663713"/>
              <a:gd name="connsiteX1234" fmla="*/ 1920980 w 8026415"/>
              <a:gd name="connsiteY1234" fmla="*/ 2428626 h 6663713"/>
              <a:gd name="connsiteX1235" fmla="*/ 1892362 w 8026415"/>
              <a:gd name="connsiteY1235" fmla="*/ 2446614 h 6663713"/>
              <a:gd name="connsiteX1236" fmla="*/ 1863743 w 8026415"/>
              <a:gd name="connsiteY1236" fmla="*/ 2464603 h 6663713"/>
              <a:gd name="connsiteX1237" fmla="*/ 1828945 w 8026415"/>
              <a:gd name="connsiteY1237" fmla="*/ 2486875 h 6663713"/>
              <a:gd name="connsiteX1238" fmla="*/ 1809865 w 8026415"/>
              <a:gd name="connsiteY1238" fmla="*/ 2498868 h 6663713"/>
              <a:gd name="connsiteX1239" fmla="*/ 1793966 w 8026415"/>
              <a:gd name="connsiteY1239" fmla="*/ 2508861 h 6663713"/>
              <a:gd name="connsiteX1240" fmla="*/ 1736728 w 8026415"/>
              <a:gd name="connsiteY1240" fmla="*/ 2544838 h 6663713"/>
              <a:gd name="connsiteX1241" fmla="*/ 1708469 w 8026415"/>
              <a:gd name="connsiteY1241" fmla="*/ 2563399 h 6663713"/>
              <a:gd name="connsiteX1242" fmla="*/ 1701930 w 8026415"/>
              <a:gd name="connsiteY1242" fmla="*/ 2567111 h 6663713"/>
              <a:gd name="connsiteX1243" fmla="*/ 1663770 w 8026415"/>
              <a:gd name="connsiteY1243" fmla="*/ 2591096 h 6663713"/>
              <a:gd name="connsiteX1244" fmla="*/ 1654412 w 8026415"/>
              <a:gd name="connsiteY1244" fmla="*/ 2597378 h 6663713"/>
              <a:gd name="connsiteX1245" fmla="*/ 1619433 w 8026415"/>
              <a:gd name="connsiteY1245" fmla="*/ 2619364 h 6663713"/>
              <a:gd name="connsiteX1246" fmla="*/ 1590634 w 8026415"/>
              <a:gd name="connsiteY1246" fmla="*/ 2637066 h 6663713"/>
              <a:gd name="connsiteX1247" fmla="*/ 1561836 w 8026415"/>
              <a:gd name="connsiteY1247" fmla="*/ 2654769 h 6663713"/>
              <a:gd name="connsiteX1248" fmla="*/ 1573294 w 8026415"/>
              <a:gd name="connsiteY1248" fmla="*/ 2644768 h 6663713"/>
              <a:gd name="connsiteX1249" fmla="*/ 1575093 w 8026415"/>
              <a:gd name="connsiteY1249" fmla="*/ 2641582 h 6663713"/>
              <a:gd name="connsiteX1250" fmla="*/ 1575574 w 8026415"/>
              <a:gd name="connsiteY1250" fmla="*/ 2641338 h 6663713"/>
              <a:gd name="connsiteX1251" fmla="*/ 1576676 w 8026415"/>
              <a:gd name="connsiteY1251" fmla="*/ 2640445 h 6663713"/>
              <a:gd name="connsiteX1252" fmla="*/ 1575394 w 8026415"/>
              <a:gd name="connsiteY1252" fmla="*/ 2641051 h 6663713"/>
              <a:gd name="connsiteX1253" fmla="*/ 1600653 w 8026415"/>
              <a:gd name="connsiteY1253" fmla="*/ 2624774 h 6663713"/>
              <a:gd name="connsiteX1254" fmla="*/ 1606653 w 8026415"/>
              <a:gd name="connsiteY1254" fmla="*/ 2620204 h 6663713"/>
              <a:gd name="connsiteX1255" fmla="*/ 1605753 w 8026415"/>
              <a:gd name="connsiteY1255" fmla="*/ 2618772 h 6663713"/>
              <a:gd name="connsiteX1256" fmla="*/ 1609112 w 8026415"/>
              <a:gd name="connsiteY1256" fmla="*/ 2617060 h 6663713"/>
              <a:gd name="connsiteX1257" fmla="*/ 1613012 w 8026415"/>
              <a:gd name="connsiteY1257" fmla="*/ 2616207 h 6663713"/>
              <a:gd name="connsiteX1258" fmla="*/ 1629271 w 8026415"/>
              <a:gd name="connsiteY1258" fmla="*/ 2606786 h 6663713"/>
              <a:gd name="connsiteX1259" fmla="*/ 1635451 w 8026415"/>
              <a:gd name="connsiteY1259" fmla="*/ 2602502 h 6663713"/>
              <a:gd name="connsiteX1260" fmla="*/ 1650812 w 8026415"/>
              <a:gd name="connsiteY1260" fmla="*/ 2591650 h 6663713"/>
              <a:gd name="connsiteX1261" fmla="*/ 1668990 w 8026415"/>
              <a:gd name="connsiteY1261" fmla="*/ 2578225 h 6663713"/>
              <a:gd name="connsiteX1262" fmla="*/ 1649551 w 8026415"/>
              <a:gd name="connsiteY1262" fmla="*/ 2589644 h 6663713"/>
              <a:gd name="connsiteX1263" fmla="*/ 1639470 w 8026415"/>
              <a:gd name="connsiteY1263" fmla="*/ 2594781 h 6663713"/>
              <a:gd name="connsiteX1264" fmla="*/ 1603952 w 8026415"/>
              <a:gd name="connsiteY1264" fmla="*/ 2615908 h 6663713"/>
              <a:gd name="connsiteX1265" fmla="*/ 1594593 w 8026415"/>
              <a:gd name="connsiteY1265" fmla="*/ 2622191 h 6663713"/>
              <a:gd name="connsiteX1266" fmla="*/ 1576234 w 8026415"/>
              <a:gd name="connsiteY1266" fmla="*/ 2635329 h 6663713"/>
              <a:gd name="connsiteX1267" fmla="*/ 1563334 w 8026415"/>
              <a:gd name="connsiteY1267" fmla="*/ 2643038 h 6663713"/>
              <a:gd name="connsiteX1268" fmla="*/ 1556614 w 8026415"/>
              <a:gd name="connsiteY1268" fmla="*/ 2646462 h 6663713"/>
              <a:gd name="connsiteX1269" fmla="*/ 1530815 w 8026415"/>
              <a:gd name="connsiteY1269" fmla="*/ 2661879 h 6663713"/>
              <a:gd name="connsiteX1270" fmla="*/ 1515096 w 8026415"/>
              <a:gd name="connsiteY1270" fmla="*/ 2672159 h 6663713"/>
              <a:gd name="connsiteX1271" fmla="*/ 1480117 w 8026415"/>
              <a:gd name="connsiteY1271" fmla="*/ 2694145 h 6663713"/>
              <a:gd name="connsiteX1272" fmla="*/ 1467398 w 8026415"/>
              <a:gd name="connsiteY1272" fmla="*/ 2702140 h 6663713"/>
              <a:gd name="connsiteX1273" fmla="*/ 1454678 w 8026415"/>
              <a:gd name="connsiteY1273" fmla="*/ 2710135 h 6663713"/>
              <a:gd name="connsiteX1274" fmla="*/ 1432419 w 8026415"/>
              <a:gd name="connsiteY1274" fmla="*/ 2724126 h 6663713"/>
              <a:gd name="connsiteX1275" fmla="*/ 1423780 w 8026415"/>
              <a:gd name="connsiteY1275" fmla="*/ 2731555 h 6663713"/>
              <a:gd name="connsiteX1276" fmla="*/ 1430860 w 8026415"/>
              <a:gd name="connsiteY1276" fmla="*/ 2728702 h 6663713"/>
              <a:gd name="connsiteX1277" fmla="*/ 1437759 w 8026415"/>
              <a:gd name="connsiteY1277" fmla="*/ 2725564 h 6663713"/>
              <a:gd name="connsiteX1278" fmla="*/ 1446939 w 8026415"/>
              <a:gd name="connsiteY1278" fmla="*/ 2718996 h 6663713"/>
              <a:gd name="connsiteX1279" fmla="*/ 1446758 w 8026415"/>
              <a:gd name="connsiteY1279" fmla="*/ 2718710 h 6663713"/>
              <a:gd name="connsiteX1280" fmla="*/ 1456478 w 8026415"/>
              <a:gd name="connsiteY1280" fmla="*/ 2713000 h 6663713"/>
              <a:gd name="connsiteX1281" fmla="*/ 1470278 w 8026415"/>
              <a:gd name="connsiteY1281" fmla="*/ 2706723 h 6663713"/>
              <a:gd name="connsiteX1282" fmla="*/ 1470819 w 8026415"/>
              <a:gd name="connsiteY1282" fmla="*/ 2707582 h 6663713"/>
              <a:gd name="connsiteX1283" fmla="*/ 1461279 w 8026415"/>
              <a:gd name="connsiteY1283" fmla="*/ 2713578 h 6663713"/>
              <a:gd name="connsiteX1284" fmla="*/ 1451198 w 8026415"/>
              <a:gd name="connsiteY1284" fmla="*/ 2718715 h 6663713"/>
              <a:gd name="connsiteX1285" fmla="*/ 1419220 w 8026415"/>
              <a:gd name="connsiteY1285" fmla="*/ 2738417 h 6663713"/>
              <a:gd name="connsiteX1286" fmla="*/ 1397322 w 8026415"/>
              <a:gd name="connsiteY1286" fmla="*/ 2752980 h 6663713"/>
              <a:gd name="connsiteX1287" fmla="*/ 1381602 w 8026415"/>
              <a:gd name="connsiteY1287" fmla="*/ 2763260 h 6663713"/>
              <a:gd name="connsiteX1288" fmla="*/ 1375062 w 8026415"/>
              <a:gd name="connsiteY1288" fmla="*/ 2766970 h 6663713"/>
              <a:gd name="connsiteX1289" fmla="*/ 1355622 w 8026415"/>
              <a:gd name="connsiteY1289" fmla="*/ 2778391 h 6663713"/>
              <a:gd name="connsiteX1290" fmla="*/ 1340444 w 8026415"/>
              <a:gd name="connsiteY1290" fmla="*/ 2789529 h 6663713"/>
              <a:gd name="connsiteX1291" fmla="*/ 1327184 w 8026415"/>
              <a:gd name="connsiteY1291" fmla="*/ 2796665 h 6663713"/>
              <a:gd name="connsiteX1292" fmla="*/ 1321724 w 8026415"/>
              <a:gd name="connsiteY1292" fmla="*/ 2799448 h 6663713"/>
              <a:gd name="connsiteX1293" fmla="*/ 1314290 w 8026415"/>
              <a:gd name="connsiteY1293" fmla="*/ 2804371 h 6663713"/>
              <a:gd name="connsiteX1294" fmla="*/ 1311667 w 8026415"/>
              <a:gd name="connsiteY1294" fmla="*/ 2804313 h 6663713"/>
              <a:gd name="connsiteX1295" fmla="*/ 1308981 w 8026415"/>
              <a:gd name="connsiteY1295" fmla="*/ 2805415 h 6663713"/>
              <a:gd name="connsiteX1296" fmla="*/ 1310797 w 8026415"/>
              <a:gd name="connsiteY1296" fmla="*/ 2804119 h 6663713"/>
              <a:gd name="connsiteX1297" fmla="*/ 1315843 w 8026415"/>
              <a:gd name="connsiteY1297" fmla="*/ 2799797 h 6663713"/>
              <a:gd name="connsiteX1298" fmla="*/ 1330843 w 8026415"/>
              <a:gd name="connsiteY1298" fmla="*/ 2788371 h 6663713"/>
              <a:gd name="connsiteX1299" fmla="*/ 1336843 w 8026415"/>
              <a:gd name="connsiteY1299" fmla="*/ 2783800 h 6663713"/>
              <a:gd name="connsiteX1300" fmla="*/ 1320404 w 8026415"/>
              <a:gd name="connsiteY1300" fmla="*/ 2792936 h 6663713"/>
              <a:gd name="connsiteX1301" fmla="*/ 1303424 w 8026415"/>
              <a:gd name="connsiteY1301" fmla="*/ 2801210 h 6663713"/>
              <a:gd name="connsiteX1302" fmla="*/ 1300064 w 8026415"/>
              <a:gd name="connsiteY1302" fmla="*/ 2802923 h 6663713"/>
              <a:gd name="connsiteX1303" fmla="*/ 1281165 w 8026415"/>
              <a:gd name="connsiteY1303" fmla="*/ 2815201 h 6663713"/>
              <a:gd name="connsiteX1304" fmla="*/ 1274805 w 8026415"/>
              <a:gd name="connsiteY1304" fmla="*/ 2819199 h 6663713"/>
              <a:gd name="connsiteX1305" fmla="*/ 1258366 w 8026415"/>
              <a:gd name="connsiteY1305" fmla="*/ 2828333 h 6663713"/>
              <a:gd name="connsiteX1306" fmla="*/ 1232927 w 8026415"/>
              <a:gd name="connsiteY1306" fmla="*/ 2844323 h 6663713"/>
              <a:gd name="connsiteX1307" fmla="*/ 1226747 w 8026415"/>
              <a:gd name="connsiteY1307" fmla="*/ 2848607 h 6663713"/>
              <a:gd name="connsiteX1308" fmla="*/ 1230287 w 8026415"/>
              <a:gd name="connsiteY1308" fmla="*/ 2847182 h 6663713"/>
              <a:gd name="connsiteX1309" fmla="*/ 1236647 w 8026415"/>
              <a:gd name="connsiteY1309" fmla="*/ 2843184 h 6663713"/>
              <a:gd name="connsiteX1310" fmla="*/ 1246727 w 8026415"/>
              <a:gd name="connsiteY1310" fmla="*/ 2838047 h 6663713"/>
              <a:gd name="connsiteX1311" fmla="*/ 1231187 w 8026415"/>
              <a:gd name="connsiteY1311" fmla="*/ 2848613 h 6663713"/>
              <a:gd name="connsiteX1312" fmla="*/ 1215288 w 8026415"/>
              <a:gd name="connsiteY1312" fmla="*/ 2858607 h 6663713"/>
              <a:gd name="connsiteX1313" fmla="*/ 1209108 w 8026415"/>
              <a:gd name="connsiteY1313" fmla="*/ 2862891 h 6663713"/>
              <a:gd name="connsiteX1314" fmla="*/ 1181389 w 8026415"/>
              <a:gd name="connsiteY1314" fmla="*/ 2882311 h 6663713"/>
              <a:gd name="connsiteX1315" fmla="*/ 1162850 w 8026415"/>
              <a:gd name="connsiteY1315" fmla="*/ 2895164 h 6663713"/>
              <a:gd name="connsiteX1316" fmla="*/ 1140231 w 8026415"/>
              <a:gd name="connsiteY1316" fmla="*/ 2908581 h 6663713"/>
              <a:gd name="connsiteX1317" fmla="*/ 1101892 w 8026415"/>
              <a:gd name="connsiteY1317" fmla="*/ 2932280 h 6663713"/>
              <a:gd name="connsiteX1318" fmla="*/ 1089173 w 8026415"/>
              <a:gd name="connsiteY1318" fmla="*/ 2940275 h 6663713"/>
              <a:gd name="connsiteX1319" fmla="*/ 1053655 w 8026415"/>
              <a:gd name="connsiteY1319" fmla="*/ 2961402 h 6663713"/>
              <a:gd name="connsiteX1320" fmla="*/ 1054554 w 8026415"/>
              <a:gd name="connsiteY1320" fmla="*/ 2962833 h 6663713"/>
              <a:gd name="connsiteX1321" fmla="*/ 1048556 w 8026415"/>
              <a:gd name="connsiteY1321" fmla="*/ 2967404 h 6663713"/>
              <a:gd name="connsiteX1322" fmla="*/ 1030376 w 8026415"/>
              <a:gd name="connsiteY1322" fmla="*/ 2980828 h 6663713"/>
              <a:gd name="connsiteX1323" fmla="*/ 1021376 w 8026415"/>
              <a:gd name="connsiteY1323" fmla="*/ 2987684 h 6663713"/>
              <a:gd name="connsiteX1324" fmla="*/ 1001938 w 8026415"/>
              <a:gd name="connsiteY1324" fmla="*/ 2999103 h 6663713"/>
              <a:gd name="connsiteX1325" fmla="*/ 1001758 w 8026415"/>
              <a:gd name="connsiteY1325" fmla="*/ 2998816 h 6663713"/>
              <a:gd name="connsiteX1326" fmla="*/ 991497 w 8026415"/>
              <a:gd name="connsiteY1326" fmla="*/ 3003667 h 6663713"/>
              <a:gd name="connsiteX1327" fmla="*/ 981825 w 8026415"/>
              <a:gd name="connsiteY1327" fmla="*/ 3009747 h 6663713"/>
              <a:gd name="connsiteX1328" fmla="*/ 968296 w 8026415"/>
              <a:gd name="connsiteY1328" fmla="*/ 3011911 h 6663713"/>
              <a:gd name="connsiteX1329" fmla="*/ 912155 w 8026415"/>
              <a:gd name="connsiteY1329" fmla="*/ 2983623 h 6663713"/>
              <a:gd name="connsiteX1330" fmla="*/ 860728 w 8026415"/>
              <a:gd name="connsiteY1330" fmla="*/ 2968537 h 6663713"/>
              <a:gd name="connsiteX1331" fmla="*/ 841424 w 8026415"/>
              <a:gd name="connsiteY1331" fmla="*/ 2975765 h 6663713"/>
              <a:gd name="connsiteX1332" fmla="*/ 768116 w 8026415"/>
              <a:gd name="connsiteY1332" fmla="*/ 2932773 h 6663713"/>
              <a:gd name="connsiteX1333" fmla="*/ 810421 w 8026415"/>
              <a:gd name="connsiteY1333" fmla="*/ 2876429 h 6663713"/>
              <a:gd name="connsiteX1334" fmla="*/ 1025740 w 8026415"/>
              <a:gd name="connsiteY1334" fmla="*/ 2698945 h 6663713"/>
              <a:gd name="connsiteX1335" fmla="*/ 1028964 w 8026415"/>
              <a:gd name="connsiteY1335" fmla="*/ 2644026 h 6663713"/>
              <a:gd name="connsiteX1336" fmla="*/ 981968 w 8026415"/>
              <a:gd name="connsiteY1336" fmla="*/ 2643132 h 6663713"/>
              <a:gd name="connsiteX1337" fmla="*/ 875684 w 8026415"/>
              <a:gd name="connsiteY1337" fmla="*/ 2697897 h 6663713"/>
              <a:gd name="connsiteX1338" fmla="*/ 828216 w 8026415"/>
              <a:gd name="connsiteY1338" fmla="*/ 2683971 h 6663713"/>
              <a:gd name="connsiteX1339" fmla="*/ 865190 w 8026415"/>
              <a:gd name="connsiteY1339" fmla="*/ 2660441 h 6663713"/>
              <a:gd name="connsiteX1340" fmla="*/ 893570 w 8026415"/>
              <a:gd name="connsiteY1340" fmla="*/ 2651577 h 6663713"/>
              <a:gd name="connsiteX1341" fmla="*/ 897007 w 8026415"/>
              <a:gd name="connsiteY1341" fmla="*/ 2566638 h 6663713"/>
              <a:gd name="connsiteX1342" fmla="*/ 890469 w 8026415"/>
              <a:gd name="connsiteY1342" fmla="*/ 2530342 h 6663713"/>
              <a:gd name="connsiteX1343" fmla="*/ 1049034 w 8026415"/>
              <a:gd name="connsiteY1343" fmla="*/ 2370589 h 6663713"/>
              <a:gd name="connsiteX1344" fmla="*/ 1250423 w 8026415"/>
              <a:gd name="connsiteY1344" fmla="*/ 2240589 h 6663713"/>
              <a:gd name="connsiteX1345" fmla="*/ 1302017 w 8026415"/>
              <a:gd name="connsiteY1345" fmla="*/ 2200868 h 6663713"/>
              <a:gd name="connsiteX1346" fmla="*/ 1305276 w 8026415"/>
              <a:gd name="connsiteY1346" fmla="*/ 2198734 h 6663713"/>
              <a:gd name="connsiteX1347" fmla="*/ 1293811 w 8026415"/>
              <a:gd name="connsiteY1347" fmla="*/ 2192982 h 6663713"/>
              <a:gd name="connsiteX1348" fmla="*/ 1275318 w 8026415"/>
              <a:gd name="connsiteY1348" fmla="*/ 2191243 h 6663713"/>
              <a:gd name="connsiteX1349" fmla="*/ 1118627 w 8026415"/>
              <a:gd name="connsiteY1349" fmla="*/ 2145896 h 6663713"/>
              <a:gd name="connsiteX1350" fmla="*/ 1102133 w 8026415"/>
              <a:gd name="connsiteY1350" fmla="*/ 2084060 h 6663713"/>
              <a:gd name="connsiteX1351" fmla="*/ 1139695 w 8026415"/>
              <a:gd name="connsiteY1351" fmla="*/ 2041355 h 6663713"/>
              <a:gd name="connsiteX1352" fmla="*/ 1160634 w 8026415"/>
              <a:gd name="connsiteY1352" fmla="*/ 2004950 h 6663713"/>
              <a:gd name="connsiteX1353" fmla="*/ 1145883 w 8026415"/>
              <a:gd name="connsiteY1353" fmla="*/ 2007933 h 6663713"/>
              <a:gd name="connsiteX1354" fmla="*/ 1122592 w 8026415"/>
              <a:gd name="connsiteY1354" fmla="*/ 2018707 h 6663713"/>
              <a:gd name="connsiteX1355" fmla="*/ 1014884 w 8026415"/>
              <a:gd name="connsiteY1355" fmla="*/ 2076951 h 6663713"/>
              <a:gd name="connsiteX1356" fmla="*/ 799948 w 8026415"/>
              <a:gd name="connsiteY1356" fmla="*/ 2121328 h 6663713"/>
              <a:gd name="connsiteX1357" fmla="*/ 749471 w 8026415"/>
              <a:gd name="connsiteY1357" fmla="*/ 2132303 h 6663713"/>
              <a:gd name="connsiteX1358" fmla="*/ 535956 w 8026415"/>
              <a:gd name="connsiteY1358" fmla="*/ 2215772 h 6663713"/>
              <a:gd name="connsiteX1359" fmla="*/ 388953 w 8026415"/>
              <a:gd name="connsiteY1359" fmla="*/ 2262893 h 6663713"/>
              <a:gd name="connsiteX1360" fmla="*/ 317064 w 8026415"/>
              <a:gd name="connsiteY1360" fmla="*/ 2258992 h 6663713"/>
              <a:gd name="connsiteX1361" fmla="*/ 314698 w 8026415"/>
              <a:gd name="connsiteY1361" fmla="*/ 2193838 h 6663713"/>
              <a:gd name="connsiteX1362" fmla="*/ 473262 w 8026415"/>
              <a:gd name="connsiteY1362" fmla="*/ 2034085 h 6663713"/>
              <a:gd name="connsiteX1363" fmla="*/ 258324 w 8026415"/>
              <a:gd name="connsiteY1363" fmla="*/ 2078464 h 6663713"/>
              <a:gd name="connsiteX1364" fmla="*/ 218082 w 8026415"/>
              <a:gd name="connsiteY1364" fmla="*/ 2083846 h 6663713"/>
              <a:gd name="connsiteX1365" fmla="*/ 223412 w 8026415"/>
              <a:gd name="connsiteY1365" fmla="*/ 2051032 h 6663713"/>
              <a:gd name="connsiteX1366" fmla="*/ 210125 w 8026415"/>
              <a:gd name="connsiteY1366" fmla="*/ 2008456 h 6663713"/>
              <a:gd name="connsiteX1367" fmla="*/ 170355 w 8026415"/>
              <a:gd name="connsiteY1367" fmla="*/ 2026873 h 6663713"/>
              <a:gd name="connsiteX1368" fmla="*/ 115235 w 8026415"/>
              <a:gd name="connsiteY1368" fmla="*/ 2053675 h 6663713"/>
              <a:gd name="connsiteX1369" fmla="*/ 58435 w 8026415"/>
              <a:gd name="connsiteY1369" fmla="*/ 1998335 h 6663713"/>
              <a:gd name="connsiteX1370" fmla="*/ 121941 w 8026415"/>
              <a:gd name="connsiteY1370" fmla="*/ 1986885 h 6663713"/>
              <a:gd name="connsiteX1371" fmla="*/ 146834 w 8026415"/>
              <a:gd name="connsiteY1371" fmla="*/ 1989889 h 6663713"/>
              <a:gd name="connsiteX1372" fmla="*/ 113084 w 8026415"/>
              <a:gd name="connsiteY1372" fmla="*/ 1958504 h 6663713"/>
              <a:gd name="connsiteX1373" fmla="*/ 117938 w 8026415"/>
              <a:gd name="connsiteY1373" fmla="*/ 1912658 h 6663713"/>
              <a:gd name="connsiteX1374" fmla="*/ 136771 w 8026415"/>
              <a:gd name="connsiteY1374" fmla="*/ 1892396 h 6663713"/>
              <a:gd name="connsiteX1375" fmla="*/ 163007 w 8026415"/>
              <a:gd name="connsiteY1375" fmla="*/ 1806628 h 6663713"/>
              <a:gd name="connsiteX1376" fmla="*/ 171025 w 8026415"/>
              <a:gd name="connsiteY1376" fmla="*/ 1792483 h 6663713"/>
              <a:gd name="connsiteX1377" fmla="*/ 175813 w 8026415"/>
              <a:gd name="connsiteY1377" fmla="*/ 1788943 h 6663713"/>
              <a:gd name="connsiteX1378" fmla="*/ 176463 w 8026415"/>
              <a:gd name="connsiteY1378" fmla="*/ 1784297 h 6663713"/>
              <a:gd name="connsiteX1379" fmla="*/ 176073 w 8026415"/>
              <a:gd name="connsiteY1379" fmla="*/ 1783578 h 6663713"/>
              <a:gd name="connsiteX1380" fmla="*/ 179732 w 8026415"/>
              <a:gd name="connsiteY1380" fmla="*/ 1777122 h 6663713"/>
              <a:gd name="connsiteX1381" fmla="*/ 209090 w 8026415"/>
              <a:gd name="connsiteY1381" fmla="*/ 1751848 h 6663713"/>
              <a:gd name="connsiteX1382" fmla="*/ 218812 w 8026415"/>
              <a:gd name="connsiteY1382" fmla="*/ 1746049 h 6663713"/>
              <a:gd name="connsiteX1383" fmla="*/ 222859 w 8026415"/>
              <a:gd name="connsiteY1383" fmla="*/ 1738892 h 6663713"/>
              <a:gd name="connsiteX1384" fmla="*/ 214830 w 8026415"/>
              <a:gd name="connsiteY1384" fmla="*/ 1740664 h 6663713"/>
              <a:gd name="connsiteX1385" fmla="*/ 191340 w 8026415"/>
              <a:gd name="connsiteY1385" fmla="*/ 1759417 h 6663713"/>
              <a:gd name="connsiteX1386" fmla="*/ 188853 w 8026415"/>
              <a:gd name="connsiteY1386" fmla="*/ 1761032 h 6663713"/>
              <a:gd name="connsiteX1387" fmla="*/ 205301 w 8026415"/>
              <a:gd name="connsiteY1387" fmla="*/ 1732014 h 6663713"/>
              <a:gd name="connsiteX1388" fmla="*/ 208511 w 8026415"/>
              <a:gd name="connsiteY1388" fmla="*/ 1727321 h 6663713"/>
              <a:gd name="connsiteX1389" fmla="*/ 225812 w 8026415"/>
              <a:gd name="connsiteY1389" fmla="*/ 1713264 h 6663713"/>
              <a:gd name="connsiteX1390" fmla="*/ 227503 w 8026415"/>
              <a:gd name="connsiteY1390" fmla="*/ 1709237 h 6663713"/>
              <a:gd name="connsiteX1391" fmla="*/ 237591 w 8026415"/>
              <a:gd name="connsiteY1391" fmla="*/ 1697616 h 6663713"/>
              <a:gd name="connsiteX1392" fmla="*/ 276177 w 8026415"/>
              <a:gd name="connsiteY1392" fmla="*/ 1667701 h 6663713"/>
              <a:gd name="connsiteX1393" fmla="*/ 287225 w 8026415"/>
              <a:gd name="connsiteY1393" fmla="*/ 1663698 h 6663713"/>
              <a:gd name="connsiteX1394" fmla="*/ 322063 w 8026415"/>
              <a:gd name="connsiteY1394" fmla="*/ 1647660 h 6663713"/>
              <a:gd name="connsiteX1395" fmla="*/ 343862 w 8026415"/>
              <a:gd name="connsiteY1395" fmla="*/ 1632934 h 6663713"/>
              <a:gd name="connsiteX1396" fmla="*/ 385832 w 8026415"/>
              <a:gd name="connsiteY1396" fmla="*/ 1594966 h 6663713"/>
              <a:gd name="connsiteX1397" fmla="*/ 387524 w 8026415"/>
              <a:gd name="connsiteY1397" fmla="*/ 1590937 h 6663713"/>
              <a:gd name="connsiteX1398" fmla="*/ 412043 w 8026415"/>
              <a:gd name="connsiteY1398" fmla="*/ 1567259 h 6663713"/>
              <a:gd name="connsiteX1399" fmla="*/ 442535 w 8026415"/>
              <a:gd name="connsiteY1399" fmla="*/ 1551658 h 6663713"/>
              <a:gd name="connsiteX1400" fmla="*/ 500862 w 8026415"/>
              <a:gd name="connsiteY1400" fmla="*/ 1516868 h 6663713"/>
              <a:gd name="connsiteX1401" fmla="*/ 547545 w 8026415"/>
              <a:gd name="connsiteY1401" fmla="*/ 1472639 h 6663713"/>
              <a:gd name="connsiteX1402" fmla="*/ 577073 w 8026415"/>
              <a:gd name="connsiteY1402" fmla="*/ 1449420 h 6663713"/>
              <a:gd name="connsiteX1403" fmla="*/ 621334 w 8026415"/>
              <a:gd name="connsiteY1403" fmla="*/ 1420865 h 6663713"/>
              <a:gd name="connsiteX1404" fmla="*/ 645487 w 8026415"/>
              <a:gd name="connsiteY1404" fmla="*/ 1403008 h 6663713"/>
              <a:gd name="connsiteX1405" fmla="*/ 656902 w 8026415"/>
              <a:gd name="connsiteY1405" fmla="*/ 1393182 h 6663713"/>
              <a:gd name="connsiteX1406" fmla="*/ 688786 w 8026415"/>
              <a:gd name="connsiteY1406" fmla="*/ 1366834 h 6663713"/>
              <a:gd name="connsiteX1407" fmla="*/ 700200 w 8026415"/>
              <a:gd name="connsiteY1407" fmla="*/ 1357008 h 6663713"/>
              <a:gd name="connsiteX1408" fmla="*/ 722130 w 8026415"/>
              <a:gd name="connsiteY1408" fmla="*/ 1317196 h 6663713"/>
              <a:gd name="connsiteX1409" fmla="*/ 741339 w 8026415"/>
              <a:gd name="connsiteY1409" fmla="*/ 1286335 h 6663713"/>
              <a:gd name="connsiteX1410" fmla="*/ 755472 w 8026415"/>
              <a:gd name="connsiteY1410" fmla="*/ 1267558 h 6663713"/>
              <a:gd name="connsiteX1411" fmla="*/ 762241 w 8026415"/>
              <a:gd name="connsiteY1411" fmla="*/ 1251448 h 6663713"/>
              <a:gd name="connsiteX1412" fmla="*/ 760914 w 8026415"/>
              <a:gd name="connsiteY1412" fmla="*/ 1249653 h 6663713"/>
              <a:gd name="connsiteX1413" fmla="*/ 708990 w 8026415"/>
              <a:gd name="connsiteY1413" fmla="*/ 1274158 h 6663713"/>
              <a:gd name="connsiteX1414" fmla="*/ 551988 w 8026415"/>
              <a:gd name="connsiteY1414" fmla="*/ 1390225 h 6663713"/>
              <a:gd name="connsiteX1415" fmla="*/ 538584 w 8026415"/>
              <a:gd name="connsiteY1415" fmla="*/ 1397357 h 6663713"/>
              <a:gd name="connsiteX1416" fmla="*/ 549998 w 8026415"/>
              <a:gd name="connsiteY1416" fmla="*/ 1387532 h 6663713"/>
              <a:gd name="connsiteX1417" fmla="*/ 584237 w 8026415"/>
              <a:gd name="connsiteY1417" fmla="*/ 1358054 h 6663713"/>
              <a:gd name="connsiteX1418" fmla="*/ 678266 w 8026415"/>
              <a:gd name="connsiteY1418" fmla="*/ 1270495 h 6663713"/>
              <a:gd name="connsiteX1419" fmla="*/ 737987 w 8026415"/>
              <a:gd name="connsiteY1419" fmla="*/ 1224955 h 6663713"/>
              <a:gd name="connsiteX1420" fmla="*/ 777237 w 8026415"/>
              <a:gd name="connsiteY1420" fmla="*/ 1195939 h 6663713"/>
              <a:gd name="connsiteX1421" fmla="*/ 812142 w 8026415"/>
              <a:gd name="connsiteY1421" fmla="*/ 1167359 h 6663713"/>
              <a:gd name="connsiteX1422" fmla="*/ 825910 w 8026415"/>
              <a:gd name="connsiteY1422" fmla="*/ 1154404 h 6663713"/>
              <a:gd name="connsiteX1423" fmla="*/ 809487 w 8026415"/>
              <a:gd name="connsiteY1423" fmla="*/ 1163769 h 6663713"/>
              <a:gd name="connsiteX1424" fmla="*/ 705139 w 8026415"/>
              <a:gd name="connsiteY1424" fmla="*/ 1243686 h 6663713"/>
              <a:gd name="connsiteX1425" fmla="*/ 655869 w 8026415"/>
              <a:gd name="connsiteY1425" fmla="*/ 1271781 h 6663713"/>
              <a:gd name="connsiteX1426" fmla="*/ 654542 w 8026415"/>
              <a:gd name="connsiteY1426" fmla="*/ 1269987 h 6663713"/>
              <a:gd name="connsiteX1427" fmla="*/ 654907 w 8026415"/>
              <a:gd name="connsiteY1427" fmla="*/ 1264164 h 6663713"/>
              <a:gd name="connsiteX1428" fmla="*/ 682081 w 8026415"/>
              <a:gd name="connsiteY1428" fmla="*/ 1244074 h 6663713"/>
              <a:gd name="connsiteX1429" fmla="*/ 698869 w 8026415"/>
              <a:gd name="connsiteY1429" fmla="*/ 1228887 h 6663713"/>
              <a:gd name="connsiteX1430" fmla="*/ 700562 w 8026415"/>
              <a:gd name="connsiteY1430" fmla="*/ 1224860 h 6663713"/>
              <a:gd name="connsiteX1431" fmla="*/ 693859 w 8026415"/>
              <a:gd name="connsiteY1431" fmla="*/ 1228426 h 6663713"/>
              <a:gd name="connsiteX1432" fmla="*/ 666685 w 8026415"/>
              <a:gd name="connsiteY1432" fmla="*/ 1248514 h 6663713"/>
              <a:gd name="connsiteX1433" fmla="*/ 656301 w 8026415"/>
              <a:gd name="connsiteY1433" fmla="*/ 1253416 h 6663713"/>
              <a:gd name="connsiteX1434" fmla="*/ 661012 w 8026415"/>
              <a:gd name="connsiteY1434" fmla="*/ 1247157 h 6663713"/>
              <a:gd name="connsiteX1435" fmla="*/ 693926 w 8026415"/>
              <a:gd name="connsiteY1435" fmla="*/ 1215883 h 6663713"/>
              <a:gd name="connsiteX1436" fmla="*/ 748637 w 8026415"/>
              <a:gd name="connsiteY1436" fmla="*/ 1169883 h 6663713"/>
              <a:gd name="connsiteX1437" fmla="*/ 747973 w 8026415"/>
              <a:gd name="connsiteY1437" fmla="*/ 1168985 h 6663713"/>
              <a:gd name="connsiteX1438" fmla="*/ 746645 w 8026415"/>
              <a:gd name="connsiteY1438" fmla="*/ 1167190 h 6663713"/>
              <a:gd name="connsiteX1439" fmla="*/ 734568 w 8026415"/>
              <a:gd name="connsiteY1439" fmla="*/ 1176119 h 6663713"/>
              <a:gd name="connsiteX1440" fmla="*/ 721529 w 8026415"/>
              <a:gd name="connsiteY1440" fmla="*/ 1177430 h 6663713"/>
              <a:gd name="connsiteX1441" fmla="*/ 716520 w 8026415"/>
              <a:gd name="connsiteY1441" fmla="*/ 1176969 h 6663713"/>
              <a:gd name="connsiteX1442" fmla="*/ 687355 w 8026415"/>
              <a:gd name="connsiteY1442" fmla="*/ 1194365 h 6663713"/>
              <a:gd name="connsiteX1443" fmla="*/ 708489 w 8026415"/>
              <a:gd name="connsiteY1443" fmla="*/ 1178740 h 6663713"/>
              <a:gd name="connsiteX1444" fmla="*/ 709517 w 8026415"/>
              <a:gd name="connsiteY1444" fmla="*/ 1173815 h 6663713"/>
              <a:gd name="connsiteX1445" fmla="*/ 708191 w 8026415"/>
              <a:gd name="connsiteY1445" fmla="*/ 1172019 h 6663713"/>
              <a:gd name="connsiteX1446" fmla="*/ 711210 w 8026415"/>
              <a:gd name="connsiteY1446" fmla="*/ 1169787 h 6663713"/>
              <a:gd name="connsiteX1447" fmla="*/ 742066 w 8026415"/>
              <a:gd name="connsiteY1447" fmla="*/ 1148365 h 6663713"/>
              <a:gd name="connsiteX1448" fmla="*/ 747440 w 8026415"/>
              <a:gd name="connsiteY1448" fmla="*/ 1143003 h 6663713"/>
              <a:gd name="connsiteX1449" fmla="*/ 743095 w 8026415"/>
              <a:gd name="connsiteY1449" fmla="*/ 1143440 h 6663713"/>
              <a:gd name="connsiteX1450" fmla="*/ 722324 w 8026415"/>
              <a:gd name="connsiteY1450" fmla="*/ 1153242 h 6663713"/>
              <a:gd name="connsiteX1451" fmla="*/ 715988 w 8026415"/>
              <a:gd name="connsiteY1451" fmla="*/ 1150985 h 6663713"/>
              <a:gd name="connsiteX1452" fmla="*/ 720036 w 8026415"/>
              <a:gd name="connsiteY1452" fmla="*/ 1143828 h 6663713"/>
              <a:gd name="connsiteX1453" fmla="*/ 735132 w 8026415"/>
              <a:gd name="connsiteY1453" fmla="*/ 1132668 h 6663713"/>
              <a:gd name="connsiteX1454" fmla="*/ 774017 w 8026415"/>
              <a:gd name="connsiteY1454" fmla="*/ 1109474 h 6663713"/>
              <a:gd name="connsiteX1455" fmla="*/ 787786 w 8026415"/>
              <a:gd name="connsiteY1455" fmla="*/ 1096519 h 6663713"/>
              <a:gd name="connsiteX1456" fmla="*/ 792862 w 8026415"/>
              <a:gd name="connsiteY1456" fmla="*/ 1084436 h 6663713"/>
              <a:gd name="connsiteX1457" fmla="*/ 818709 w 8026415"/>
              <a:gd name="connsiteY1457" fmla="*/ 1062552 h 6663713"/>
              <a:gd name="connsiteX1458" fmla="*/ 843526 w 8026415"/>
              <a:gd name="connsiteY1458" fmla="*/ 1045594 h 6663713"/>
              <a:gd name="connsiteX1459" fmla="*/ 847573 w 8026415"/>
              <a:gd name="connsiteY1459" fmla="*/ 1038437 h 6663713"/>
              <a:gd name="connsiteX1460" fmla="*/ 839544 w 8026415"/>
              <a:gd name="connsiteY1460" fmla="*/ 1040209 h 6663713"/>
              <a:gd name="connsiteX1461" fmla="*/ 831150 w 8026415"/>
              <a:gd name="connsiteY1461" fmla="*/ 1047801 h 6663713"/>
              <a:gd name="connsiteX1462" fmla="*/ 792928 w 8026415"/>
              <a:gd name="connsiteY1462" fmla="*/ 1071892 h 6663713"/>
              <a:gd name="connsiteX1463" fmla="*/ 785928 w 8026415"/>
              <a:gd name="connsiteY1463" fmla="*/ 1068739 h 6663713"/>
              <a:gd name="connsiteX1464" fmla="*/ 758753 w 8026415"/>
              <a:gd name="connsiteY1464" fmla="*/ 1088828 h 6663713"/>
              <a:gd name="connsiteX1465" fmla="*/ 733937 w 8026415"/>
              <a:gd name="connsiteY1465" fmla="*/ 1105786 h 6663713"/>
              <a:gd name="connsiteX1466" fmla="*/ 713466 w 8026415"/>
              <a:gd name="connsiteY1466" fmla="*/ 1122308 h 6663713"/>
              <a:gd name="connsiteX1467" fmla="*/ 638648 w 8026415"/>
              <a:gd name="connsiteY1467" fmla="*/ 1179009 h 6663713"/>
              <a:gd name="connsiteX1468" fmla="*/ 605436 w 8026415"/>
              <a:gd name="connsiteY1468" fmla="*/ 1203561 h 6663713"/>
              <a:gd name="connsiteX1469" fmla="*/ 557426 w 8026415"/>
              <a:gd name="connsiteY1469" fmla="*/ 1245993 h 6663713"/>
              <a:gd name="connsiteX1470" fmla="*/ 549397 w 8026415"/>
              <a:gd name="connsiteY1470" fmla="*/ 1247764 h 6663713"/>
              <a:gd name="connsiteX1471" fmla="*/ 515522 w 8026415"/>
              <a:gd name="connsiteY1471" fmla="*/ 1271420 h 6663713"/>
              <a:gd name="connsiteX1472" fmla="*/ 494022 w 8026415"/>
              <a:gd name="connsiteY1472" fmla="*/ 1292867 h 6663713"/>
              <a:gd name="connsiteX1473" fmla="*/ 474215 w 8026415"/>
              <a:gd name="connsiteY1473" fmla="*/ 1310287 h 6663713"/>
              <a:gd name="connsiteX1474" fmla="*/ 426637 w 8026415"/>
              <a:gd name="connsiteY1474" fmla="*/ 1334354 h 6663713"/>
              <a:gd name="connsiteX1475" fmla="*/ 399828 w 8026415"/>
              <a:gd name="connsiteY1475" fmla="*/ 1348620 h 6663713"/>
              <a:gd name="connsiteX1476" fmla="*/ 384369 w 8026415"/>
              <a:gd name="connsiteY1476" fmla="*/ 1362606 h 6663713"/>
              <a:gd name="connsiteX1477" fmla="*/ 381872 w 8026415"/>
              <a:gd name="connsiteY1477" fmla="*/ 1349789 h 6663713"/>
              <a:gd name="connsiteX1478" fmla="*/ 378204 w 8026415"/>
              <a:gd name="connsiteY1478" fmla="*/ 1339608 h 6663713"/>
              <a:gd name="connsiteX1479" fmla="*/ 372455 w 8026415"/>
              <a:gd name="connsiteY1479" fmla="*/ 1348229 h 6663713"/>
              <a:gd name="connsiteX1480" fmla="*/ 282768 w 8026415"/>
              <a:gd name="connsiteY1480" fmla="*/ 1441499 h 6663713"/>
              <a:gd name="connsiteX1481" fmla="*/ 252016 w 8026415"/>
              <a:gd name="connsiteY1481" fmla="*/ 1461848 h 6663713"/>
              <a:gd name="connsiteX1482" fmla="*/ 249530 w 8026415"/>
              <a:gd name="connsiteY1482" fmla="*/ 1461120 h 6663713"/>
              <a:gd name="connsiteX1483" fmla="*/ 239146 w 8026415"/>
              <a:gd name="connsiteY1483" fmla="*/ 1466021 h 6663713"/>
              <a:gd name="connsiteX1484" fmla="*/ 227658 w 8026415"/>
              <a:gd name="connsiteY1484" fmla="*/ 1477965 h 6663713"/>
              <a:gd name="connsiteX1485" fmla="*/ 174524 w 8026415"/>
              <a:gd name="connsiteY1485" fmla="*/ 1513123 h 6663713"/>
              <a:gd name="connsiteX1486" fmla="*/ 115250 w 8026415"/>
              <a:gd name="connsiteY1486" fmla="*/ 1522401 h 6663713"/>
              <a:gd name="connsiteX1487" fmla="*/ 113408 w 8026415"/>
              <a:gd name="connsiteY1487" fmla="*/ 1521109 h 6663713"/>
              <a:gd name="connsiteX1488" fmla="*/ 133669 w 8026415"/>
              <a:gd name="connsiteY1488" fmla="*/ 1506515 h 6663713"/>
              <a:gd name="connsiteX1489" fmla="*/ 142727 w 8026415"/>
              <a:gd name="connsiteY1489" fmla="*/ 1499819 h 6663713"/>
              <a:gd name="connsiteX1490" fmla="*/ 213861 w 8026415"/>
              <a:gd name="connsiteY1490" fmla="*/ 1444454 h 6663713"/>
              <a:gd name="connsiteX1491" fmla="*/ 261141 w 8026415"/>
              <a:gd name="connsiteY1491" fmla="*/ 1413666 h 6663713"/>
              <a:gd name="connsiteX1492" fmla="*/ 304074 w 8026415"/>
              <a:gd name="connsiteY1492" fmla="*/ 1383315 h 6663713"/>
              <a:gd name="connsiteX1493" fmla="*/ 341332 w 8026415"/>
              <a:gd name="connsiteY1493" fmla="*/ 1351605 h 6663713"/>
              <a:gd name="connsiteX1494" fmla="*/ 441036 w 8026415"/>
              <a:gd name="connsiteY1494" fmla="*/ 1265405 h 6663713"/>
              <a:gd name="connsiteX1495" fmla="*/ 501420 w 8026415"/>
              <a:gd name="connsiteY1495" fmla="*/ 1220764 h 6663713"/>
              <a:gd name="connsiteX1496" fmla="*/ 512833 w 8026415"/>
              <a:gd name="connsiteY1496" fmla="*/ 1210937 h 6663713"/>
              <a:gd name="connsiteX1497" fmla="*/ 504140 w 8026415"/>
              <a:gd name="connsiteY1497" fmla="*/ 1211811 h 6663713"/>
              <a:gd name="connsiteX1498" fmla="*/ 468274 w 8026415"/>
              <a:gd name="connsiteY1498" fmla="*/ 1232773 h 6663713"/>
              <a:gd name="connsiteX1499" fmla="*/ 420331 w 8026415"/>
              <a:gd name="connsiteY1499" fmla="*/ 1262663 h 6663713"/>
              <a:gd name="connsiteX1500" fmla="*/ 430417 w 8026415"/>
              <a:gd name="connsiteY1500" fmla="*/ 1251042 h 6663713"/>
              <a:gd name="connsiteX1501" fmla="*/ 457956 w 8026415"/>
              <a:gd name="connsiteY1501" fmla="*/ 1225131 h 6663713"/>
              <a:gd name="connsiteX1502" fmla="*/ 462003 w 8026415"/>
              <a:gd name="connsiteY1502" fmla="*/ 1217974 h 6663713"/>
              <a:gd name="connsiteX1503" fmla="*/ 452281 w 8026415"/>
              <a:gd name="connsiteY1503" fmla="*/ 1223773 h 6663713"/>
              <a:gd name="connsiteX1504" fmla="*/ 440204 w 8026415"/>
              <a:gd name="connsiteY1504" fmla="*/ 1232702 h 6663713"/>
              <a:gd name="connsiteX1505" fmla="*/ 392560 w 8026415"/>
              <a:gd name="connsiteY1505" fmla="*/ 1269311 h 6663713"/>
              <a:gd name="connsiteX1506" fmla="*/ 362369 w 8026415"/>
              <a:gd name="connsiteY1506" fmla="*/ 1291631 h 6663713"/>
              <a:gd name="connsiteX1507" fmla="*/ 333867 w 8026415"/>
              <a:gd name="connsiteY1507" fmla="*/ 1309926 h 6663713"/>
              <a:gd name="connsiteX1508" fmla="*/ 242625 w 8026415"/>
              <a:gd name="connsiteY1508" fmla="*/ 1375989 h 6663713"/>
              <a:gd name="connsiteX1509" fmla="*/ 232904 w 8026415"/>
              <a:gd name="connsiteY1509" fmla="*/ 1381788 h 6663713"/>
              <a:gd name="connsiteX1510" fmla="*/ 226203 w 8026415"/>
              <a:gd name="connsiteY1510" fmla="*/ 1385353 h 6663713"/>
              <a:gd name="connsiteX1511" fmla="*/ 192627 w 8026415"/>
              <a:gd name="connsiteY1511" fmla="*/ 1415730 h 6663713"/>
              <a:gd name="connsiteX1512" fmla="*/ 149030 w 8026415"/>
              <a:gd name="connsiteY1512" fmla="*/ 1445183 h 6663713"/>
              <a:gd name="connsiteX1513" fmla="*/ 142991 w 8026415"/>
              <a:gd name="connsiteY1513" fmla="*/ 1449647 h 6663713"/>
              <a:gd name="connsiteX1514" fmla="*/ 109779 w 8026415"/>
              <a:gd name="connsiteY1514" fmla="*/ 1474200 h 6663713"/>
              <a:gd name="connsiteX1515" fmla="*/ 89619 w 8026415"/>
              <a:gd name="connsiteY1515" fmla="*/ 1487195 h 6663713"/>
              <a:gd name="connsiteX1516" fmla="*/ 82143 w 8026415"/>
              <a:gd name="connsiteY1516" fmla="*/ 1492349 h 6663713"/>
              <a:gd name="connsiteX1517" fmla="*/ 71437 w 8026415"/>
              <a:gd name="connsiteY1517" fmla="*/ 1476023 h 6663713"/>
              <a:gd name="connsiteX1518" fmla="*/ 42572 w 8026415"/>
              <a:gd name="connsiteY1518" fmla="*/ 1463656 h 6663713"/>
              <a:gd name="connsiteX1519" fmla="*/ 13708 w 8026415"/>
              <a:gd name="connsiteY1519" fmla="*/ 1401822 h 6663713"/>
              <a:gd name="connsiteX1520" fmla="*/ 67312 w 8026415"/>
              <a:gd name="connsiteY1520" fmla="*/ 1339986 h 6663713"/>
              <a:gd name="connsiteX1521" fmla="*/ 166278 w 8026415"/>
              <a:gd name="connsiteY1521" fmla="*/ 1286394 h 6663713"/>
              <a:gd name="connsiteX1522" fmla="*/ 182773 w 8026415"/>
              <a:gd name="connsiteY1522" fmla="*/ 1261660 h 6663713"/>
              <a:gd name="connsiteX1523" fmla="*/ 224007 w 8026415"/>
              <a:gd name="connsiteY1523" fmla="*/ 1199825 h 6663713"/>
              <a:gd name="connsiteX1524" fmla="*/ 273490 w 8026415"/>
              <a:gd name="connsiteY1524" fmla="*/ 1166845 h 6663713"/>
              <a:gd name="connsiteX1525" fmla="*/ 417812 w 8026415"/>
              <a:gd name="connsiteY1525" fmla="*/ 993705 h 6663713"/>
              <a:gd name="connsiteX1526" fmla="*/ 533786 w 8026415"/>
              <a:gd name="connsiteY1526" fmla="*/ 880854 h 6663713"/>
              <a:gd name="connsiteX1527" fmla="*/ 545315 w 8026415"/>
              <a:gd name="connsiteY1527" fmla="*/ 867658 h 6663713"/>
              <a:gd name="connsiteX1528" fmla="*/ 544228 w 8026415"/>
              <a:gd name="connsiteY1528" fmla="*/ 866090 h 6663713"/>
              <a:gd name="connsiteX1529" fmla="*/ 489592 w 8026415"/>
              <a:gd name="connsiteY1529" fmla="*/ 864545 h 6663713"/>
              <a:gd name="connsiteX1530" fmla="*/ 378256 w 8026415"/>
              <a:gd name="connsiteY1530" fmla="*/ 922259 h 6663713"/>
              <a:gd name="connsiteX1531" fmla="*/ 258675 w 8026415"/>
              <a:gd name="connsiteY1531" fmla="*/ 967603 h 6663713"/>
              <a:gd name="connsiteX1532" fmla="*/ 143217 w 8026415"/>
              <a:gd name="connsiteY1532" fmla="*/ 988217 h 6663713"/>
              <a:gd name="connsiteX1533" fmla="*/ 101983 w 8026415"/>
              <a:gd name="connsiteY1533" fmla="*/ 975850 h 6663713"/>
              <a:gd name="connsiteX1534" fmla="*/ 118477 w 8026415"/>
              <a:gd name="connsiteY1534" fmla="*/ 930503 h 6663713"/>
              <a:gd name="connsiteX1535" fmla="*/ 584435 w 8026415"/>
              <a:gd name="connsiteY1535" fmla="*/ 567735 h 6663713"/>
              <a:gd name="connsiteX1536" fmla="*/ 666904 w 8026415"/>
              <a:gd name="connsiteY1536" fmla="*/ 468797 h 6663713"/>
              <a:gd name="connsiteX1537" fmla="*/ 679274 w 8026415"/>
              <a:gd name="connsiteY1537" fmla="*/ 456429 h 6663713"/>
              <a:gd name="connsiteX1538" fmla="*/ 827720 w 8026415"/>
              <a:gd name="connsiteY1538" fmla="*/ 332757 h 6663713"/>
              <a:gd name="connsiteX1539" fmla="*/ 852098 w 8026415"/>
              <a:gd name="connsiteY1539" fmla="*/ 314972 h 6663713"/>
              <a:gd name="connsiteX1540" fmla="*/ 906350 w 8026415"/>
              <a:gd name="connsiteY1540" fmla="*/ 236085 h 6663713"/>
              <a:gd name="connsiteX1541" fmla="*/ 897820 w 8026415"/>
              <a:gd name="connsiteY1541" fmla="*/ 209088 h 6663713"/>
              <a:gd name="connsiteX1542" fmla="*/ 852462 w 8026415"/>
              <a:gd name="connsiteY1542" fmla="*/ 213208 h 6663713"/>
              <a:gd name="connsiteX1543" fmla="*/ 782061 w 8026415"/>
              <a:gd name="connsiteY1543" fmla="*/ 244705 h 6663713"/>
              <a:gd name="connsiteX1544" fmla="*/ 776559 w 8026415"/>
              <a:gd name="connsiteY1544" fmla="*/ 249099 h 6663713"/>
              <a:gd name="connsiteX1545" fmla="*/ 725963 w 8026415"/>
              <a:gd name="connsiteY1545" fmla="*/ 277552 h 6663713"/>
              <a:gd name="connsiteX1546" fmla="*/ 675150 w 8026415"/>
              <a:gd name="connsiteY1546" fmla="*/ 312147 h 6663713"/>
              <a:gd name="connsiteX1547" fmla="*/ 656956 w 8026415"/>
              <a:gd name="connsiteY1547" fmla="*/ 322258 h 6663713"/>
              <a:gd name="connsiteX1548" fmla="*/ 646196 w 8026415"/>
              <a:gd name="connsiteY1548" fmla="*/ 324429 h 6663713"/>
              <a:gd name="connsiteX1549" fmla="*/ 638937 w 8026415"/>
              <a:gd name="connsiteY1549" fmla="*/ 332577 h 6663713"/>
              <a:gd name="connsiteX1550" fmla="*/ 648731 w 8026415"/>
              <a:gd name="connsiteY1550" fmla="*/ 371225 h 6663713"/>
              <a:gd name="connsiteX1551" fmla="*/ 652855 w 8026415"/>
              <a:gd name="connsiteY1551" fmla="*/ 404204 h 6663713"/>
              <a:gd name="connsiteX1552" fmla="*/ 623988 w 8026415"/>
              <a:gd name="connsiteY1552" fmla="*/ 400082 h 6663713"/>
              <a:gd name="connsiteX1553" fmla="*/ 570382 w 8026415"/>
              <a:gd name="connsiteY1553" fmla="*/ 404204 h 6663713"/>
              <a:gd name="connsiteX1554" fmla="*/ 516778 w 8026415"/>
              <a:gd name="connsiteY1554" fmla="*/ 490775 h 6663713"/>
              <a:gd name="connsiteX1555" fmla="*/ 496160 w 8026415"/>
              <a:gd name="connsiteY1555" fmla="*/ 523752 h 6663713"/>
              <a:gd name="connsiteX1556" fmla="*/ 401319 w 8026415"/>
              <a:gd name="connsiteY1556" fmla="*/ 585588 h 6663713"/>
              <a:gd name="connsiteX1557" fmla="*/ 273489 w 8026415"/>
              <a:gd name="connsiteY1557" fmla="*/ 569100 h 6663713"/>
              <a:gd name="connsiteX1558" fmla="*/ 219883 w 8026415"/>
              <a:gd name="connsiteY1558" fmla="*/ 531998 h 6663713"/>
              <a:gd name="connsiteX1559" fmla="*/ 248751 w 8026415"/>
              <a:gd name="connsiteY1559" fmla="*/ 486651 h 6663713"/>
              <a:gd name="connsiteX1560" fmla="*/ 405893 w 8026415"/>
              <a:gd name="connsiteY1560" fmla="*/ 299406 h 6663713"/>
              <a:gd name="connsiteX1561" fmla="*/ 456196 w 8026415"/>
              <a:gd name="connsiteY1561" fmla="*/ 242532 h 6663713"/>
              <a:gd name="connsiteX1562" fmla="*/ 444749 w 8026415"/>
              <a:gd name="connsiteY1562" fmla="*/ 245672 h 6663713"/>
              <a:gd name="connsiteX1563" fmla="*/ 378256 w 8026415"/>
              <a:gd name="connsiteY1563" fmla="*/ 229700 h 6663713"/>
              <a:gd name="connsiteX1564" fmla="*/ 357640 w 8026415"/>
              <a:gd name="connsiteY1564" fmla="*/ 242065 h 6663713"/>
              <a:gd name="connsiteX1565" fmla="*/ 324652 w 8026415"/>
              <a:gd name="connsiteY1565" fmla="*/ 266798 h 6663713"/>
              <a:gd name="connsiteX1566" fmla="*/ 279293 w 8026415"/>
              <a:gd name="connsiteY1566" fmla="*/ 221453 h 6663713"/>
              <a:gd name="connsiteX1567" fmla="*/ 200947 w 8026415"/>
              <a:gd name="connsiteY1567" fmla="*/ 147250 h 6663713"/>
              <a:gd name="connsiteX1568" fmla="*/ 271046 w 8026415"/>
              <a:gd name="connsiteY1568" fmla="*/ 2968 h 666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Lst>
            <a:rect l="l" t="t" r="r" b="b"/>
            <a:pathLst>
              <a:path w="8026415" h="6663713">
                <a:moveTo>
                  <a:pt x="941173" y="5654392"/>
                </a:moveTo>
                <a:lnTo>
                  <a:pt x="900483" y="5688697"/>
                </a:lnTo>
                <a:lnTo>
                  <a:pt x="885658" y="5700223"/>
                </a:lnTo>
                <a:lnTo>
                  <a:pt x="885892" y="5696206"/>
                </a:lnTo>
                <a:lnTo>
                  <a:pt x="887974" y="5694180"/>
                </a:lnTo>
                <a:cubicBezTo>
                  <a:pt x="887289" y="5693299"/>
                  <a:pt x="893216" y="5688690"/>
                  <a:pt x="892532" y="5687809"/>
                </a:cubicBezTo>
                <a:lnTo>
                  <a:pt x="886195" y="5690989"/>
                </a:lnTo>
                <a:lnTo>
                  <a:pt x="886251" y="5690021"/>
                </a:lnTo>
                <a:lnTo>
                  <a:pt x="896248" y="5682249"/>
                </a:lnTo>
                <a:cubicBezTo>
                  <a:pt x="908104" y="5673032"/>
                  <a:pt x="923610" y="5662389"/>
                  <a:pt x="941173" y="5654392"/>
                </a:cubicBezTo>
                <a:close/>
                <a:moveTo>
                  <a:pt x="6314373" y="5423453"/>
                </a:moveTo>
                <a:lnTo>
                  <a:pt x="6293047" y="5427510"/>
                </a:lnTo>
                <a:lnTo>
                  <a:pt x="6279496" y="5429742"/>
                </a:lnTo>
                <a:lnTo>
                  <a:pt x="6302242" y="5439154"/>
                </a:lnTo>
                <a:cubicBezTo>
                  <a:pt x="6312773" y="5441909"/>
                  <a:pt x="6323037" y="5442924"/>
                  <a:pt x="6333112" y="5442155"/>
                </a:cubicBezTo>
                <a:lnTo>
                  <a:pt x="6348767" y="5438099"/>
                </a:lnTo>
                <a:lnTo>
                  <a:pt x="6333766" y="5425964"/>
                </a:lnTo>
                <a:cubicBezTo>
                  <a:pt x="6327838" y="5423645"/>
                  <a:pt x="6321266" y="5423002"/>
                  <a:pt x="6314373" y="5423453"/>
                </a:cubicBezTo>
                <a:close/>
                <a:moveTo>
                  <a:pt x="6420877" y="5398654"/>
                </a:moveTo>
                <a:lnTo>
                  <a:pt x="6419214" y="5401233"/>
                </a:lnTo>
                <a:lnTo>
                  <a:pt x="6422938" y="5401488"/>
                </a:lnTo>
                <a:close/>
                <a:moveTo>
                  <a:pt x="6793539" y="5298429"/>
                </a:moveTo>
                <a:cubicBezTo>
                  <a:pt x="6788642" y="5298944"/>
                  <a:pt x="6782716" y="5301779"/>
                  <a:pt x="6775499" y="5307963"/>
                </a:cubicBezTo>
                <a:cubicBezTo>
                  <a:pt x="6759004" y="5324452"/>
                  <a:pt x="6742510" y="5316206"/>
                  <a:pt x="6721892" y="5312085"/>
                </a:cubicBezTo>
                <a:cubicBezTo>
                  <a:pt x="6672410" y="5303838"/>
                  <a:pt x="6622927" y="5328573"/>
                  <a:pt x="6573446" y="5336818"/>
                </a:cubicBezTo>
                <a:cubicBezTo>
                  <a:pt x="6548706" y="5340941"/>
                  <a:pt x="6556951" y="5378042"/>
                  <a:pt x="6544581" y="5398654"/>
                </a:cubicBezTo>
                <a:lnTo>
                  <a:pt x="6531154" y="5418962"/>
                </a:lnTo>
                <a:lnTo>
                  <a:pt x="6548818" y="5419577"/>
                </a:lnTo>
                <a:cubicBezTo>
                  <a:pt x="6561414" y="5420350"/>
                  <a:pt x="6573826" y="5421809"/>
                  <a:pt x="6585772" y="5425010"/>
                </a:cubicBezTo>
                <a:cubicBezTo>
                  <a:pt x="6589754" y="5426076"/>
                  <a:pt x="6593737" y="5427143"/>
                  <a:pt x="6598785" y="5424229"/>
                </a:cubicBezTo>
                <a:lnTo>
                  <a:pt x="6613378" y="5408138"/>
                </a:lnTo>
                <a:lnTo>
                  <a:pt x="6614681" y="5402776"/>
                </a:lnTo>
                <a:cubicBezTo>
                  <a:pt x="6618804" y="5400715"/>
                  <a:pt x="6622928" y="5398654"/>
                  <a:pt x="6626536" y="5398138"/>
                </a:cubicBezTo>
                <a:lnTo>
                  <a:pt x="6628400" y="5399125"/>
                </a:lnTo>
                <a:lnTo>
                  <a:pt x="6632274" y="5397050"/>
                </a:lnTo>
                <a:cubicBezTo>
                  <a:pt x="6643992" y="5393386"/>
                  <a:pt x="6656164" y="5394246"/>
                  <a:pt x="6668493" y="5397016"/>
                </a:cubicBezTo>
                <a:lnTo>
                  <a:pt x="6688870" y="5403280"/>
                </a:lnTo>
                <a:lnTo>
                  <a:pt x="6693028" y="5398654"/>
                </a:lnTo>
                <a:cubicBezTo>
                  <a:pt x="6709522" y="5382164"/>
                  <a:pt x="6721893" y="5382164"/>
                  <a:pt x="6742510" y="5390410"/>
                </a:cubicBezTo>
                <a:cubicBezTo>
                  <a:pt x="6771374" y="5398654"/>
                  <a:pt x="6824980" y="5357430"/>
                  <a:pt x="6816732" y="5328573"/>
                </a:cubicBezTo>
                <a:cubicBezTo>
                  <a:pt x="6813641" y="5316207"/>
                  <a:pt x="6808229" y="5296883"/>
                  <a:pt x="6793539" y="5298429"/>
                </a:cubicBezTo>
                <a:close/>
                <a:moveTo>
                  <a:pt x="8026414" y="4939298"/>
                </a:moveTo>
                <a:lnTo>
                  <a:pt x="8026414" y="5146935"/>
                </a:lnTo>
                <a:lnTo>
                  <a:pt x="7975442" y="5167799"/>
                </a:lnTo>
                <a:cubicBezTo>
                  <a:pt x="7909466" y="5188412"/>
                  <a:pt x="7835244" y="5196657"/>
                  <a:pt x="7777516" y="5233759"/>
                </a:cubicBezTo>
                <a:cubicBezTo>
                  <a:pt x="7728032" y="5262615"/>
                  <a:pt x="7682674" y="5274981"/>
                  <a:pt x="7633190" y="5250247"/>
                </a:cubicBezTo>
                <a:cubicBezTo>
                  <a:pt x="7633190" y="5217269"/>
                  <a:pt x="7649686" y="5200780"/>
                  <a:pt x="7682675" y="5192534"/>
                </a:cubicBezTo>
                <a:cubicBezTo>
                  <a:pt x="7785762" y="5176044"/>
                  <a:pt x="7876479" y="5134821"/>
                  <a:pt x="7942455" y="5052374"/>
                </a:cubicBezTo>
                <a:cubicBezTo>
                  <a:pt x="7958950" y="5031762"/>
                  <a:pt x="8000183" y="5027639"/>
                  <a:pt x="7996059" y="5002906"/>
                </a:cubicBezTo>
                <a:cubicBezTo>
                  <a:pt x="7992968" y="4981262"/>
                  <a:pt x="7996317" y="4966576"/>
                  <a:pt x="8003406" y="4956078"/>
                </a:cubicBezTo>
                <a:close/>
                <a:moveTo>
                  <a:pt x="1335630" y="3756737"/>
                </a:moveTo>
                <a:cubicBezTo>
                  <a:pt x="1333732" y="3760673"/>
                  <a:pt x="1327470" y="3764818"/>
                  <a:pt x="1324955" y="3767821"/>
                </a:cubicBezTo>
                <a:cubicBezTo>
                  <a:pt x="1307404" y="3782120"/>
                  <a:pt x="1301143" y="3786265"/>
                  <a:pt x="1291184" y="3784826"/>
                </a:cubicBezTo>
                <a:cubicBezTo>
                  <a:pt x="1286820" y="3785037"/>
                  <a:pt x="1283689" y="3787110"/>
                  <a:pt x="1281176" y="3790114"/>
                </a:cubicBezTo>
                <a:cubicBezTo>
                  <a:pt x="1273016" y="3798193"/>
                  <a:pt x="1259877" y="3805554"/>
                  <a:pt x="1250484" y="3811773"/>
                </a:cubicBezTo>
                <a:lnTo>
                  <a:pt x="1205504" y="3845071"/>
                </a:lnTo>
                <a:lnTo>
                  <a:pt x="1218814" y="3826047"/>
                </a:lnTo>
                <a:lnTo>
                  <a:pt x="1288102" y="3780172"/>
                </a:lnTo>
                <a:cubicBezTo>
                  <a:pt x="1306886" y="3767734"/>
                  <a:pt x="1323157" y="3758303"/>
                  <a:pt x="1335630" y="3756737"/>
                </a:cubicBezTo>
                <a:close/>
                <a:moveTo>
                  <a:pt x="1447902" y="3305999"/>
                </a:moveTo>
                <a:lnTo>
                  <a:pt x="1433018" y="3316913"/>
                </a:lnTo>
                <a:lnTo>
                  <a:pt x="1428857" y="3319691"/>
                </a:lnTo>
                <a:lnTo>
                  <a:pt x="1430800" y="3317673"/>
                </a:lnTo>
                <a:close/>
                <a:moveTo>
                  <a:pt x="1339393" y="2806931"/>
                </a:moveTo>
                <a:lnTo>
                  <a:pt x="1336223" y="2809445"/>
                </a:lnTo>
                <a:lnTo>
                  <a:pt x="1332705" y="2811909"/>
                </a:lnTo>
                <a:lnTo>
                  <a:pt x="1332566" y="2811134"/>
                </a:lnTo>
                <a:lnTo>
                  <a:pt x="1333628" y="2810446"/>
                </a:lnTo>
                <a:close/>
                <a:moveTo>
                  <a:pt x="1576339" y="2639907"/>
                </a:moveTo>
                <a:cubicBezTo>
                  <a:pt x="1576804" y="2639765"/>
                  <a:pt x="1576894" y="2639908"/>
                  <a:pt x="1575394" y="2641051"/>
                </a:cubicBezTo>
                <a:lnTo>
                  <a:pt x="1575093" y="2641582"/>
                </a:lnTo>
                <a:lnTo>
                  <a:pt x="1572214" y="2643050"/>
                </a:lnTo>
                <a:cubicBezTo>
                  <a:pt x="1572034" y="2642763"/>
                  <a:pt x="1572034" y="2642763"/>
                  <a:pt x="1575034" y="2640478"/>
                </a:cubicBezTo>
                <a:cubicBezTo>
                  <a:pt x="1575034" y="2640478"/>
                  <a:pt x="1575874" y="2640050"/>
                  <a:pt x="1576339" y="2639907"/>
                </a:cubicBezTo>
                <a:close/>
                <a:moveTo>
                  <a:pt x="1675711" y="2594244"/>
                </a:moveTo>
                <a:lnTo>
                  <a:pt x="1675322" y="2594642"/>
                </a:lnTo>
                <a:lnTo>
                  <a:pt x="1671901" y="2596689"/>
                </a:lnTo>
                <a:close/>
                <a:moveTo>
                  <a:pt x="384100" y="1289449"/>
                </a:moveTo>
                <a:cubicBezTo>
                  <a:pt x="378360" y="1300633"/>
                  <a:pt x="363928" y="1312691"/>
                  <a:pt x="345813" y="1326083"/>
                </a:cubicBezTo>
                <a:cubicBezTo>
                  <a:pt x="291466" y="1366261"/>
                  <a:pt x="234100" y="1408669"/>
                  <a:pt x="179754" y="1448845"/>
                </a:cubicBezTo>
                <a:cubicBezTo>
                  <a:pt x="161638" y="1462239"/>
                  <a:pt x="148533" y="1476092"/>
                  <a:pt x="129753" y="1488586"/>
                </a:cubicBezTo>
                <a:cubicBezTo>
                  <a:pt x="126734" y="1490818"/>
                  <a:pt x="125041" y="1494846"/>
                  <a:pt x="122023" y="1497078"/>
                </a:cubicBezTo>
                <a:cubicBezTo>
                  <a:pt x="118340" y="1498412"/>
                  <a:pt x="119667" y="1500207"/>
                  <a:pt x="120331" y="1501105"/>
                </a:cubicBezTo>
                <a:cubicBezTo>
                  <a:pt x="120331" y="1501105"/>
                  <a:pt x="120994" y="1502003"/>
                  <a:pt x="124014" y="1499771"/>
                </a:cubicBezTo>
                <a:cubicBezTo>
                  <a:pt x="130052" y="1495307"/>
                  <a:pt x="132408" y="1492176"/>
                  <a:pt x="136754" y="1491740"/>
                </a:cubicBezTo>
                <a:cubicBezTo>
                  <a:pt x="133734" y="1493972"/>
                  <a:pt x="134398" y="1494869"/>
                  <a:pt x="134398" y="1494869"/>
                </a:cubicBezTo>
                <a:lnTo>
                  <a:pt x="105861" y="1515818"/>
                </a:lnTo>
                <a:lnTo>
                  <a:pt x="90445" y="1505009"/>
                </a:lnTo>
                <a:lnTo>
                  <a:pt x="87593" y="1500660"/>
                </a:lnTo>
                <a:lnTo>
                  <a:pt x="88172" y="1500238"/>
                </a:lnTo>
                <a:cubicBezTo>
                  <a:pt x="98482" y="1493657"/>
                  <a:pt x="108535" y="1488308"/>
                  <a:pt x="117743" y="1484972"/>
                </a:cubicBezTo>
                <a:cubicBezTo>
                  <a:pt x="128127" y="1480070"/>
                  <a:pt x="134165" y="1475607"/>
                  <a:pt x="142560" y="1468013"/>
                </a:cubicBezTo>
                <a:cubicBezTo>
                  <a:pt x="153309" y="1457289"/>
                  <a:pt x="162367" y="1450593"/>
                  <a:pt x="175773" y="1443460"/>
                </a:cubicBezTo>
                <a:cubicBezTo>
                  <a:pt x="182474" y="1439893"/>
                  <a:pt x="188512" y="1435430"/>
                  <a:pt x="193887" y="1430068"/>
                </a:cubicBezTo>
                <a:cubicBezTo>
                  <a:pt x="201618" y="1421576"/>
                  <a:pt x="218040" y="1412211"/>
                  <a:pt x="228128" y="1400591"/>
                </a:cubicBezTo>
                <a:cubicBezTo>
                  <a:pt x="230483" y="1397461"/>
                  <a:pt x="243224" y="1389430"/>
                  <a:pt x="249925" y="1385864"/>
                </a:cubicBezTo>
                <a:cubicBezTo>
                  <a:pt x="270032" y="1375163"/>
                  <a:pt x="285129" y="1364003"/>
                  <a:pt x="303244" y="1350611"/>
                </a:cubicBezTo>
                <a:cubicBezTo>
                  <a:pt x="312302" y="1343915"/>
                  <a:pt x="323715" y="1334090"/>
                  <a:pt x="334100" y="1329188"/>
                </a:cubicBezTo>
                <a:cubicBezTo>
                  <a:pt x="337784" y="1327853"/>
                  <a:pt x="340802" y="1325622"/>
                  <a:pt x="342494" y="1321594"/>
                </a:cubicBezTo>
                <a:cubicBezTo>
                  <a:pt x="344552" y="1311744"/>
                  <a:pt x="350589" y="1307280"/>
                  <a:pt x="370032" y="1295683"/>
                </a:cubicBezTo>
                <a:cubicBezTo>
                  <a:pt x="373715" y="1294350"/>
                  <a:pt x="379753" y="1289884"/>
                  <a:pt x="384100" y="1289449"/>
                </a:cubicBezTo>
                <a:close/>
                <a:moveTo>
                  <a:pt x="620567" y="1249292"/>
                </a:moveTo>
                <a:cubicBezTo>
                  <a:pt x="624249" y="1247958"/>
                  <a:pt x="621894" y="1251087"/>
                  <a:pt x="619539" y="1254217"/>
                </a:cubicBezTo>
                <a:cubicBezTo>
                  <a:pt x="613135" y="1264504"/>
                  <a:pt x="613135" y="1264504"/>
                  <a:pt x="599068" y="1270739"/>
                </a:cubicBezTo>
                <a:cubicBezTo>
                  <a:pt x="595384" y="1272073"/>
                  <a:pt x="584335" y="1276077"/>
                  <a:pt x="583672" y="1275179"/>
                </a:cubicBezTo>
                <a:cubicBezTo>
                  <a:pt x="572923" y="1285902"/>
                  <a:pt x="561874" y="1289906"/>
                  <a:pt x="552816" y="1296601"/>
                </a:cubicBezTo>
                <a:cubicBezTo>
                  <a:pt x="542066" y="1307326"/>
                  <a:pt x="526969" y="1318486"/>
                  <a:pt x="516585" y="1323386"/>
                </a:cubicBezTo>
                <a:cubicBezTo>
                  <a:pt x="510547" y="1327851"/>
                  <a:pt x="506863" y="1329185"/>
                  <a:pt x="501489" y="1334547"/>
                </a:cubicBezTo>
                <a:cubicBezTo>
                  <a:pt x="495451" y="1339011"/>
                  <a:pt x="488748" y="1342577"/>
                  <a:pt x="481018" y="1351069"/>
                </a:cubicBezTo>
                <a:cubicBezTo>
                  <a:pt x="475643" y="1356431"/>
                  <a:pt x="464594" y="1360434"/>
                  <a:pt x="459219" y="1365796"/>
                </a:cubicBezTo>
                <a:cubicBezTo>
                  <a:pt x="457527" y="1369824"/>
                  <a:pt x="450825" y="1373390"/>
                  <a:pt x="447807" y="1375622"/>
                </a:cubicBezTo>
                <a:cubicBezTo>
                  <a:pt x="441767" y="1380086"/>
                  <a:pt x="443460" y="1376058"/>
                  <a:pt x="439777" y="1377393"/>
                </a:cubicBezTo>
                <a:cubicBezTo>
                  <a:pt x="436757" y="1379625"/>
                  <a:pt x="430719" y="1384089"/>
                  <a:pt x="424680" y="1388553"/>
                </a:cubicBezTo>
                <a:cubicBezTo>
                  <a:pt x="425343" y="1389451"/>
                  <a:pt x="422988" y="1392580"/>
                  <a:pt x="419969" y="1394812"/>
                </a:cubicBezTo>
                <a:cubicBezTo>
                  <a:pt x="413267" y="1398379"/>
                  <a:pt x="414960" y="1394353"/>
                  <a:pt x="414295" y="1393454"/>
                </a:cubicBezTo>
                <a:cubicBezTo>
                  <a:pt x="408257" y="1397918"/>
                  <a:pt x="402219" y="1402382"/>
                  <a:pt x="396180" y="1406846"/>
                </a:cubicBezTo>
                <a:cubicBezTo>
                  <a:pt x="400526" y="1406410"/>
                  <a:pt x="394488" y="1410874"/>
                  <a:pt x="391469" y="1413106"/>
                </a:cubicBezTo>
                <a:cubicBezTo>
                  <a:pt x="384767" y="1416672"/>
                  <a:pt x="387122" y="1413543"/>
                  <a:pt x="385795" y="1411748"/>
                </a:cubicBezTo>
                <a:lnTo>
                  <a:pt x="383141" y="1413807"/>
                </a:lnTo>
                <a:lnTo>
                  <a:pt x="383417" y="1412485"/>
                </a:lnTo>
                <a:lnTo>
                  <a:pt x="384488" y="1401607"/>
                </a:lnTo>
                <a:lnTo>
                  <a:pt x="413697" y="1380013"/>
                </a:lnTo>
                <a:cubicBezTo>
                  <a:pt x="428794" y="1368854"/>
                  <a:pt x="446910" y="1355461"/>
                  <a:pt x="465025" y="1342068"/>
                </a:cubicBezTo>
                <a:cubicBezTo>
                  <a:pt x="465025" y="1342068"/>
                  <a:pt x="465689" y="1342967"/>
                  <a:pt x="465689" y="1342967"/>
                </a:cubicBezTo>
                <a:cubicBezTo>
                  <a:pt x="450593" y="1354126"/>
                  <a:pt x="432477" y="1367519"/>
                  <a:pt x="415025" y="1381810"/>
                </a:cubicBezTo>
                <a:cubicBezTo>
                  <a:pt x="421728" y="1378242"/>
                  <a:pt x="426074" y="1377806"/>
                  <a:pt x="429093" y="1375574"/>
                </a:cubicBezTo>
                <a:cubicBezTo>
                  <a:pt x="459949" y="1354150"/>
                  <a:pt x="492132" y="1334523"/>
                  <a:pt x="521661" y="1311305"/>
                </a:cubicBezTo>
                <a:cubicBezTo>
                  <a:pt x="527699" y="1306841"/>
                  <a:pt x="533738" y="1302376"/>
                  <a:pt x="539777" y="1297913"/>
                </a:cubicBezTo>
                <a:cubicBezTo>
                  <a:pt x="557893" y="1284520"/>
                  <a:pt x="571296" y="1277387"/>
                  <a:pt x="583008" y="1274280"/>
                </a:cubicBezTo>
                <a:cubicBezTo>
                  <a:pt x="592066" y="1267585"/>
                  <a:pt x="601124" y="1260889"/>
                  <a:pt x="610181" y="1254193"/>
                </a:cubicBezTo>
                <a:cubicBezTo>
                  <a:pt x="616220" y="1249728"/>
                  <a:pt x="616884" y="1250627"/>
                  <a:pt x="620567" y="1249292"/>
                </a:cubicBezTo>
                <a:close/>
                <a:moveTo>
                  <a:pt x="275195" y="0"/>
                </a:moveTo>
                <a:lnTo>
                  <a:pt x="8026415" y="0"/>
                </a:lnTo>
                <a:lnTo>
                  <a:pt x="8026414" y="4807317"/>
                </a:lnTo>
                <a:lnTo>
                  <a:pt x="8012554" y="4825642"/>
                </a:lnTo>
                <a:cubicBezTo>
                  <a:pt x="7991938" y="4858622"/>
                  <a:pt x="7975444" y="4903969"/>
                  <a:pt x="7942455" y="4924580"/>
                </a:cubicBezTo>
                <a:cubicBezTo>
                  <a:pt x="7901220" y="4953437"/>
                  <a:pt x="7864108" y="4990538"/>
                  <a:pt x="7826993" y="5023517"/>
                </a:cubicBezTo>
                <a:cubicBezTo>
                  <a:pt x="7715658" y="5122454"/>
                  <a:pt x="7587834" y="5196657"/>
                  <a:pt x="7464128" y="5274980"/>
                </a:cubicBezTo>
                <a:cubicBezTo>
                  <a:pt x="7418768" y="5303838"/>
                  <a:pt x="7369284" y="5295594"/>
                  <a:pt x="7336298" y="5258491"/>
                </a:cubicBezTo>
                <a:cubicBezTo>
                  <a:pt x="7307432" y="5225512"/>
                  <a:pt x="7270321" y="5229636"/>
                  <a:pt x="7245580" y="5209023"/>
                </a:cubicBezTo>
                <a:cubicBezTo>
                  <a:pt x="7187852" y="5155433"/>
                  <a:pt x="7200221" y="5242002"/>
                  <a:pt x="7171358" y="5242004"/>
                </a:cubicBezTo>
                <a:cubicBezTo>
                  <a:pt x="7158985" y="5246125"/>
                  <a:pt x="7150738" y="5254369"/>
                  <a:pt x="7138370" y="5258491"/>
                </a:cubicBezTo>
                <a:cubicBezTo>
                  <a:pt x="7093010" y="5279105"/>
                  <a:pt x="7051774" y="5299716"/>
                  <a:pt x="7018785" y="5340943"/>
                </a:cubicBezTo>
                <a:cubicBezTo>
                  <a:pt x="7006414" y="5353306"/>
                  <a:pt x="6989920" y="5357430"/>
                  <a:pt x="6977550" y="5369796"/>
                </a:cubicBezTo>
                <a:cubicBezTo>
                  <a:pt x="6950748" y="5394531"/>
                  <a:pt x="6913636" y="5400715"/>
                  <a:pt x="6877556" y="5409476"/>
                </a:cubicBezTo>
                <a:lnTo>
                  <a:pt x="6860844" y="5415176"/>
                </a:lnTo>
                <a:lnTo>
                  <a:pt x="7228950" y="5413784"/>
                </a:lnTo>
                <a:cubicBezTo>
                  <a:pt x="7250994" y="5411151"/>
                  <a:pt x="7275955" y="5413572"/>
                  <a:pt x="7300912" y="5415990"/>
                </a:cubicBezTo>
                <a:cubicBezTo>
                  <a:pt x="7317906" y="5416274"/>
                  <a:pt x="7342866" y="5418694"/>
                  <a:pt x="7344426" y="5444725"/>
                </a:cubicBezTo>
                <a:cubicBezTo>
                  <a:pt x="7343072" y="5465709"/>
                  <a:pt x="7317046" y="5467272"/>
                  <a:pt x="7304032" y="5468053"/>
                </a:cubicBezTo>
                <a:lnTo>
                  <a:pt x="6973370" y="5507523"/>
                </a:lnTo>
                <a:cubicBezTo>
                  <a:pt x="6815081" y="5524875"/>
                  <a:pt x="6658145" y="5521245"/>
                  <a:pt x="6503058" y="5526648"/>
                </a:cubicBezTo>
                <a:cubicBezTo>
                  <a:pt x="6491110" y="5523447"/>
                  <a:pt x="6478097" y="5524230"/>
                  <a:pt x="6465084" y="5525010"/>
                </a:cubicBezTo>
                <a:cubicBezTo>
                  <a:pt x="6456054" y="5526861"/>
                  <a:pt x="6445956" y="5532690"/>
                  <a:pt x="6447804" y="5541725"/>
                </a:cubicBezTo>
                <a:cubicBezTo>
                  <a:pt x="6445670" y="5549690"/>
                  <a:pt x="6455479" y="5560858"/>
                  <a:pt x="6464510" y="5559008"/>
                </a:cubicBezTo>
                <a:cubicBezTo>
                  <a:pt x="6569681" y="5548770"/>
                  <a:pt x="6664675" y="5608372"/>
                  <a:pt x="6766929" y="5593083"/>
                </a:cubicBezTo>
                <a:cubicBezTo>
                  <a:pt x="6774894" y="5595217"/>
                  <a:pt x="6783926" y="5593368"/>
                  <a:pt x="6789755" y="5603469"/>
                </a:cubicBezTo>
                <a:cubicBezTo>
                  <a:pt x="6794517" y="5617552"/>
                  <a:pt x="6792384" y="5625516"/>
                  <a:pt x="6782284" y="5631350"/>
                </a:cubicBezTo>
                <a:cubicBezTo>
                  <a:pt x="6748007" y="5647777"/>
                  <a:pt x="6716646" y="5669257"/>
                  <a:pt x="6678673" y="5667622"/>
                </a:cubicBezTo>
                <a:cubicBezTo>
                  <a:pt x="6644682" y="5667051"/>
                  <a:pt x="6619437" y="5681632"/>
                  <a:pt x="6604004" y="5707378"/>
                </a:cubicBezTo>
                <a:cubicBezTo>
                  <a:pt x="6587500" y="5737109"/>
                  <a:pt x="6567304" y="5748774"/>
                  <a:pt x="6532534" y="5735187"/>
                </a:cubicBezTo>
                <a:cubicBezTo>
                  <a:pt x="6470958" y="5710151"/>
                  <a:pt x="6407452" y="5740094"/>
                  <a:pt x="6346659" y="5728074"/>
                </a:cubicBezTo>
                <a:cubicBezTo>
                  <a:pt x="6239926" y="5712281"/>
                  <a:pt x="6132828" y="5777501"/>
                  <a:pt x="6020839" y="5717611"/>
                </a:cubicBezTo>
                <a:cubicBezTo>
                  <a:pt x="6055815" y="5778212"/>
                  <a:pt x="6125356" y="5805382"/>
                  <a:pt x="6200519" y="5795639"/>
                </a:cubicBezTo>
                <a:cubicBezTo>
                  <a:pt x="6261603" y="5790662"/>
                  <a:pt x="6321618" y="5789665"/>
                  <a:pt x="6384549" y="5793722"/>
                </a:cubicBezTo>
                <a:cubicBezTo>
                  <a:pt x="6401544" y="5794006"/>
                  <a:pt x="6415624" y="5789242"/>
                  <a:pt x="6426215" y="5813426"/>
                </a:cubicBezTo>
                <a:cubicBezTo>
                  <a:pt x="6365912" y="5831419"/>
                  <a:pt x="6302982" y="5827364"/>
                  <a:pt x="6241900" y="5832340"/>
                </a:cubicBezTo>
                <a:cubicBezTo>
                  <a:pt x="6267350" y="5864775"/>
                  <a:pt x="6275314" y="5866910"/>
                  <a:pt x="6310372" y="5863496"/>
                </a:cubicBezTo>
                <a:cubicBezTo>
                  <a:pt x="6328434" y="5859797"/>
                  <a:pt x="6345430" y="5860081"/>
                  <a:pt x="6363491" y="5856383"/>
                </a:cubicBezTo>
                <a:cubicBezTo>
                  <a:pt x="6381554" y="5852684"/>
                  <a:pt x="6394563" y="5851903"/>
                  <a:pt x="6398260" y="5869970"/>
                </a:cubicBezTo>
                <a:cubicBezTo>
                  <a:pt x="6404872" y="5893084"/>
                  <a:pt x="6387875" y="5892800"/>
                  <a:pt x="6377776" y="5898633"/>
                </a:cubicBezTo>
                <a:cubicBezTo>
                  <a:pt x="6409714" y="5912172"/>
                  <a:pt x="6516043" y="5932124"/>
                  <a:pt x="6589886" y="5951199"/>
                </a:cubicBezTo>
                <a:cubicBezTo>
                  <a:pt x="6673299" y="5926589"/>
                  <a:pt x="6743908" y="5949777"/>
                  <a:pt x="6820836" y="6013081"/>
                </a:cubicBezTo>
                <a:cubicBezTo>
                  <a:pt x="6619526" y="6031712"/>
                  <a:pt x="6429872" y="6070544"/>
                  <a:pt x="6240096" y="5998348"/>
                </a:cubicBezTo>
                <a:cubicBezTo>
                  <a:pt x="6241656" y="6024378"/>
                  <a:pt x="6280981" y="6005034"/>
                  <a:pt x="6274578" y="6028932"/>
                </a:cubicBezTo>
                <a:cubicBezTo>
                  <a:pt x="6268174" y="6052830"/>
                  <a:pt x="6240300" y="6045361"/>
                  <a:pt x="6224374" y="6041094"/>
                </a:cubicBezTo>
                <a:cubicBezTo>
                  <a:pt x="6139686" y="6022672"/>
                  <a:pt x="6053356" y="6042229"/>
                  <a:pt x="5967315" y="6044789"/>
                </a:cubicBezTo>
                <a:cubicBezTo>
                  <a:pt x="5898269" y="6047631"/>
                  <a:pt x="5830577" y="6029493"/>
                  <a:pt x="5766088" y="5999408"/>
                </a:cubicBezTo>
                <a:cubicBezTo>
                  <a:pt x="5721503" y="5974654"/>
                  <a:pt x="5676636" y="5966902"/>
                  <a:pt x="5628279" y="5988094"/>
                </a:cubicBezTo>
                <a:cubicBezTo>
                  <a:pt x="5588952" y="6007441"/>
                  <a:pt x="5540102" y="5998620"/>
                  <a:pt x="5494166" y="5994850"/>
                </a:cubicBezTo>
                <a:cubicBezTo>
                  <a:pt x="5477171" y="5994566"/>
                  <a:pt x="5443468" y="5976997"/>
                  <a:pt x="5453774" y="6018179"/>
                </a:cubicBezTo>
                <a:cubicBezTo>
                  <a:pt x="5459316" y="6045278"/>
                  <a:pt x="5433496" y="6093857"/>
                  <a:pt x="5492446" y="6096843"/>
                </a:cubicBezTo>
                <a:cubicBezTo>
                  <a:pt x="5510508" y="6093146"/>
                  <a:pt x="5526434" y="6097413"/>
                  <a:pt x="5545276" y="6106732"/>
                </a:cubicBezTo>
                <a:cubicBezTo>
                  <a:pt x="5586944" y="6126433"/>
                  <a:pt x="5618224" y="6168967"/>
                  <a:pt x="5660958" y="6184688"/>
                </a:cubicBezTo>
                <a:cubicBezTo>
                  <a:pt x="5699710" y="6199338"/>
                  <a:pt x="5749133" y="6174162"/>
                  <a:pt x="5788666" y="6201831"/>
                </a:cubicBezTo>
                <a:cubicBezTo>
                  <a:pt x="5788378" y="6218830"/>
                  <a:pt x="5779350" y="6220678"/>
                  <a:pt x="5766335" y="6221460"/>
                </a:cubicBezTo>
                <a:cubicBezTo>
                  <a:pt x="5686410" y="6217120"/>
                  <a:pt x="5601148" y="6232695"/>
                  <a:pt x="5519090" y="6236321"/>
                </a:cubicBezTo>
                <a:cubicBezTo>
                  <a:pt x="5489082" y="6236821"/>
                  <a:pt x="5463054" y="6238383"/>
                  <a:pt x="5462850" y="6191370"/>
                </a:cubicBezTo>
                <a:cubicBezTo>
                  <a:pt x="5467404" y="6158437"/>
                  <a:pt x="5436616" y="6145919"/>
                  <a:pt x="5404761" y="6137383"/>
                </a:cubicBezTo>
                <a:cubicBezTo>
                  <a:pt x="5392814" y="6134182"/>
                  <a:pt x="5378736" y="6138949"/>
                  <a:pt x="5362808" y="6134680"/>
                </a:cubicBezTo>
                <a:cubicBezTo>
                  <a:pt x="5341830" y="6133330"/>
                  <a:pt x="5328036" y="6121094"/>
                  <a:pt x="5324342" y="6103029"/>
                </a:cubicBezTo>
                <a:cubicBezTo>
                  <a:pt x="5317732" y="6079914"/>
                  <a:pt x="5336862" y="6072232"/>
                  <a:pt x="5350943" y="6067467"/>
                </a:cubicBezTo>
                <a:cubicBezTo>
                  <a:pt x="5365024" y="6062701"/>
                  <a:pt x="5379102" y="6057936"/>
                  <a:pt x="5378323" y="6044921"/>
                </a:cubicBezTo>
                <a:cubicBezTo>
                  <a:pt x="5376476" y="6035887"/>
                  <a:pt x="5370646" y="6025788"/>
                  <a:pt x="5362682" y="6023654"/>
                </a:cubicBezTo>
                <a:cubicBezTo>
                  <a:pt x="5347823" y="6015403"/>
                  <a:pt x="5346468" y="6036385"/>
                  <a:pt x="5336370" y="6042216"/>
                </a:cubicBezTo>
                <a:cubicBezTo>
                  <a:pt x="5325204" y="6052031"/>
                  <a:pt x="5315106" y="6057866"/>
                  <a:pt x="5303940" y="6067679"/>
                </a:cubicBezTo>
                <a:cubicBezTo>
                  <a:pt x="5271511" y="6093142"/>
                  <a:pt x="5245485" y="6094705"/>
                  <a:pt x="5222168" y="6054307"/>
                </a:cubicBezTo>
                <a:cubicBezTo>
                  <a:pt x="5201764" y="6018956"/>
                  <a:pt x="5168842" y="6014404"/>
                  <a:pt x="5135346" y="6043851"/>
                </a:cubicBezTo>
                <a:lnTo>
                  <a:pt x="5134279" y="6047832"/>
                </a:lnTo>
                <a:cubicBezTo>
                  <a:pt x="5051562" y="6149469"/>
                  <a:pt x="4934652" y="6203522"/>
                  <a:pt x="4823570" y="6267677"/>
                </a:cubicBezTo>
                <a:cubicBezTo>
                  <a:pt x="4778130" y="6293921"/>
                  <a:pt x="4747261" y="6345414"/>
                  <a:pt x="4683548" y="6328342"/>
                </a:cubicBezTo>
                <a:cubicBezTo>
                  <a:pt x="4671604" y="6325142"/>
                  <a:pt x="4658302" y="6342924"/>
                  <a:pt x="4651120" y="6353806"/>
                </a:cubicBezTo>
                <a:cubicBezTo>
                  <a:pt x="4623164" y="6410350"/>
                  <a:pt x="4578502" y="6449611"/>
                  <a:pt x="4526162" y="6469739"/>
                </a:cubicBezTo>
                <a:cubicBezTo>
                  <a:pt x="4469842" y="6488799"/>
                  <a:pt x="4410034" y="6536809"/>
                  <a:pt x="4351166" y="6469807"/>
                </a:cubicBezTo>
                <a:cubicBezTo>
                  <a:pt x="4328628" y="6442422"/>
                  <a:pt x="4311920" y="6425138"/>
                  <a:pt x="4321524" y="6389294"/>
                </a:cubicBezTo>
                <a:lnTo>
                  <a:pt x="4327723" y="6373583"/>
                </a:lnTo>
                <a:lnTo>
                  <a:pt x="4331753" y="6371487"/>
                </a:lnTo>
                <a:cubicBezTo>
                  <a:pt x="4332522" y="6372296"/>
                  <a:pt x="4383396" y="6333167"/>
                  <a:pt x="4385348" y="6329772"/>
                </a:cubicBezTo>
                <a:cubicBezTo>
                  <a:pt x="4396646" y="6314408"/>
                  <a:pt x="4415694" y="6296298"/>
                  <a:pt x="4426222" y="6280125"/>
                </a:cubicBezTo>
                <a:cubicBezTo>
                  <a:pt x="4432078" y="6269937"/>
                  <a:pt x="4442193" y="6258779"/>
                  <a:pt x="4452664" y="6253445"/>
                </a:cubicBezTo>
                <a:cubicBezTo>
                  <a:pt x="4465856" y="6245523"/>
                  <a:pt x="4480230" y="6233396"/>
                  <a:pt x="4493067" y="6219651"/>
                </a:cubicBezTo>
                <a:cubicBezTo>
                  <a:pt x="4498508" y="6214477"/>
                  <a:pt x="4506672" y="6206715"/>
                  <a:pt x="4514835" y="6198953"/>
                </a:cubicBezTo>
                <a:cubicBezTo>
                  <a:pt x="4520277" y="6193780"/>
                  <a:pt x="4522999" y="6191192"/>
                  <a:pt x="4524951" y="6187795"/>
                </a:cubicBezTo>
                <a:cubicBezTo>
                  <a:pt x="4530806" y="6177607"/>
                  <a:pt x="4542460" y="6168067"/>
                  <a:pt x="4553344" y="6157718"/>
                </a:cubicBezTo>
                <a:cubicBezTo>
                  <a:pt x="4556065" y="6155131"/>
                  <a:pt x="4562276" y="6150765"/>
                  <a:pt x="4563459" y="6146561"/>
                </a:cubicBezTo>
                <a:cubicBezTo>
                  <a:pt x="4573218" y="6129579"/>
                  <a:pt x="4582979" y="6112598"/>
                  <a:pt x="4580316" y="6104348"/>
                </a:cubicBezTo>
                <a:cubicBezTo>
                  <a:pt x="4579190" y="6097716"/>
                  <a:pt x="4573806" y="6092053"/>
                  <a:pt x="4595574" y="6071355"/>
                </a:cubicBezTo>
                <a:cubicBezTo>
                  <a:pt x="4603738" y="6063594"/>
                  <a:pt x="4609593" y="6053406"/>
                  <a:pt x="4607285" y="6050978"/>
                </a:cubicBezTo>
                <a:cubicBezTo>
                  <a:pt x="4607700" y="6045965"/>
                  <a:pt x="4608882" y="6041759"/>
                  <a:pt x="4612017" y="6034158"/>
                </a:cubicBezTo>
                <a:cubicBezTo>
                  <a:pt x="4611248" y="6033349"/>
                  <a:pt x="4610478" y="6032540"/>
                  <a:pt x="4610478" y="6032540"/>
                </a:cubicBezTo>
                <a:cubicBezTo>
                  <a:pt x="4593027" y="6041431"/>
                  <a:pt x="4578297" y="6047734"/>
                  <a:pt x="4561970" y="6063258"/>
                </a:cubicBezTo>
                <a:cubicBezTo>
                  <a:pt x="4512990" y="6109827"/>
                  <a:pt x="4466732" y="6153810"/>
                  <a:pt x="4420473" y="6197792"/>
                </a:cubicBezTo>
                <a:cubicBezTo>
                  <a:pt x="4419113" y="6199086"/>
                  <a:pt x="4416776" y="6202078"/>
                  <a:pt x="4414395" y="6204341"/>
                </a:cubicBezTo>
                <a:lnTo>
                  <a:pt x="4408198" y="6206473"/>
                </a:lnTo>
                <a:lnTo>
                  <a:pt x="4409151" y="6204866"/>
                </a:lnTo>
                <a:lnTo>
                  <a:pt x="4411512" y="6201308"/>
                </a:lnTo>
                <a:cubicBezTo>
                  <a:pt x="4413893" y="6199045"/>
                  <a:pt x="4416806" y="6196660"/>
                  <a:pt x="4418167" y="6195366"/>
                </a:cubicBezTo>
                <a:cubicBezTo>
                  <a:pt x="4429051" y="6185017"/>
                  <a:pt x="4439935" y="6174668"/>
                  <a:pt x="4448511" y="6161893"/>
                </a:cubicBezTo>
                <a:cubicBezTo>
                  <a:pt x="4466079" y="6131326"/>
                  <a:pt x="4496424" y="6097852"/>
                  <a:pt x="4531029" y="6063411"/>
                </a:cubicBezTo>
                <a:cubicBezTo>
                  <a:pt x="4547356" y="6047887"/>
                  <a:pt x="4567172" y="6030586"/>
                  <a:pt x="4584682" y="6010856"/>
                </a:cubicBezTo>
                <a:cubicBezTo>
                  <a:pt x="4594028" y="5998891"/>
                  <a:pt x="4608402" y="5986763"/>
                  <a:pt x="4620056" y="5977223"/>
                </a:cubicBezTo>
                <a:cubicBezTo>
                  <a:pt x="4630940" y="5966874"/>
                  <a:pt x="4639518" y="5954099"/>
                  <a:pt x="4651171" y="5944559"/>
                </a:cubicBezTo>
                <a:cubicBezTo>
                  <a:pt x="4656613" y="5939385"/>
                  <a:pt x="4669035" y="5930653"/>
                  <a:pt x="4663237" y="5930005"/>
                </a:cubicBezTo>
                <a:cubicBezTo>
                  <a:pt x="4660930" y="5927578"/>
                  <a:pt x="4654305" y="5936958"/>
                  <a:pt x="4648094" y="5941324"/>
                </a:cubicBezTo>
                <a:cubicBezTo>
                  <a:pt x="4614671" y="5971560"/>
                  <a:pt x="4587047" y="6002446"/>
                  <a:pt x="4554394" y="6033493"/>
                </a:cubicBezTo>
                <a:cubicBezTo>
                  <a:pt x="4538067" y="6049016"/>
                  <a:pt x="4526059" y="6052733"/>
                  <a:pt x="4508962" y="6067447"/>
                </a:cubicBezTo>
                <a:cubicBezTo>
                  <a:pt x="4508962" y="6067447"/>
                  <a:pt x="4508193" y="6066639"/>
                  <a:pt x="4507424" y="6065830"/>
                </a:cubicBezTo>
                <a:cubicBezTo>
                  <a:pt x="4506655" y="6065021"/>
                  <a:pt x="4502396" y="6065989"/>
                  <a:pt x="4507069" y="6060006"/>
                </a:cubicBezTo>
                <a:cubicBezTo>
                  <a:pt x="4515232" y="6052245"/>
                  <a:pt x="4523396" y="6044483"/>
                  <a:pt x="4531559" y="6036722"/>
                </a:cubicBezTo>
                <a:cubicBezTo>
                  <a:pt x="4539723" y="6028961"/>
                  <a:pt x="4540905" y="6024754"/>
                  <a:pt x="4546346" y="6019580"/>
                </a:cubicBezTo>
                <a:cubicBezTo>
                  <a:pt x="4549068" y="6016993"/>
                  <a:pt x="4548299" y="6016184"/>
                  <a:pt x="4547530" y="6015375"/>
                </a:cubicBezTo>
                <a:cubicBezTo>
                  <a:pt x="4546760" y="6014566"/>
                  <a:pt x="4544039" y="6017153"/>
                  <a:pt x="4541318" y="6019741"/>
                </a:cubicBezTo>
                <a:cubicBezTo>
                  <a:pt x="4533154" y="6027502"/>
                  <a:pt x="4524991" y="6035263"/>
                  <a:pt x="4516828" y="6043025"/>
                </a:cubicBezTo>
                <a:cubicBezTo>
                  <a:pt x="4514107" y="6045613"/>
                  <a:pt x="4508665" y="6050786"/>
                  <a:pt x="4507127" y="6049169"/>
                </a:cubicBezTo>
                <a:cubicBezTo>
                  <a:pt x="4506357" y="6048359"/>
                  <a:pt x="4511799" y="6043185"/>
                  <a:pt x="4511030" y="6042376"/>
                </a:cubicBezTo>
                <a:cubicBezTo>
                  <a:pt x="4519607" y="6029600"/>
                  <a:pt x="4528953" y="6017634"/>
                  <a:pt x="4539838" y="6007285"/>
                </a:cubicBezTo>
                <a:cubicBezTo>
                  <a:pt x="4558885" y="5989175"/>
                  <a:pt x="4568644" y="5972194"/>
                  <a:pt x="4588461" y="5954892"/>
                </a:cubicBezTo>
                <a:cubicBezTo>
                  <a:pt x="4588461" y="5954892"/>
                  <a:pt x="4587692" y="5954083"/>
                  <a:pt x="4587692" y="5954083"/>
                </a:cubicBezTo>
                <a:cubicBezTo>
                  <a:pt x="4586923" y="5953274"/>
                  <a:pt x="4586923" y="5953274"/>
                  <a:pt x="4586153" y="5952465"/>
                </a:cubicBezTo>
                <a:cubicBezTo>
                  <a:pt x="4583433" y="5955052"/>
                  <a:pt x="4577990" y="5960227"/>
                  <a:pt x="4575269" y="5962813"/>
                </a:cubicBezTo>
                <a:cubicBezTo>
                  <a:pt x="4563616" y="5972353"/>
                  <a:pt x="4562847" y="5971545"/>
                  <a:pt x="4562491" y="5965722"/>
                </a:cubicBezTo>
                <a:cubicBezTo>
                  <a:pt x="4564443" y="5962325"/>
                  <a:pt x="4563674" y="5961516"/>
                  <a:pt x="4557462" y="5965882"/>
                </a:cubicBezTo>
                <a:cubicBezTo>
                  <a:pt x="4548530" y="5972834"/>
                  <a:pt x="4540366" y="5980596"/>
                  <a:pt x="4530665" y="5986740"/>
                </a:cubicBezTo>
                <a:cubicBezTo>
                  <a:pt x="4538828" y="5978978"/>
                  <a:pt x="4544271" y="5973804"/>
                  <a:pt x="4549713" y="5968629"/>
                </a:cubicBezTo>
                <a:cubicBezTo>
                  <a:pt x="4555155" y="5963455"/>
                  <a:pt x="4553616" y="5961836"/>
                  <a:pt x="4550126" y="5963615"/>
                </a:cubicBezTo>
                <a:cubicBezTo>
                  <a:pt x="4549357" y="5962806"/>
                  <a:pt x="4543915" y="5967981"/>
                  <a:pt x="4548588" y="5961997"/>
                </a:cubicBezTo>
                <a:cubicBezTo>
                  <a:pt x="4548588" y="5961997"/>
                  <a:pt x="4550540" y="5958601"/>
                  <a:pt x="4551309" y="5959409"/>
                </a:cubicBezTo>
                <a:cubicBezTo>
                  <a:pt x="4561011" y="5953267"/>
                  <a:pt x="4571126" y="5942109"/>
                  <a:pt x="4579289" y="5934347"/>
                </a:cubicBezTo>
                <a:cubicBezTo>
                  <a:pt x="4582010" y="5931760"/>
                  <a:pt x="4584731" y="5929173"/>
                  <a:pt x="4583961" y="5928363"/>
                </a:cubicBezTo>
                <a:cubicBezTo>
                  <a:pt x="4583192" y="5927555"/>
                  <a:pt x="4583192" y="5927555"/>
                  <a:pt x="4579703" y="5929333"/>
                </a:cubicBezTo>
                <a:cubicBezTo>
                  <a:pt x="4572722" y="5932889"/>
                  <a:pt x="4564558" y="5940651"/>
                  <a:pt x="4560299" y="5941620"/>
                </a:cubicBezTo>
                <a:cubicBezTo>
                  <a:pt x="4556040" y="5942589"/>
                  <a:pt x="4549828" y="5946955"/>
                  <a:pt x="4553732" y="5940162"/>
                </a:cubicBezTo>
                <a:cubicBezTo>
                  <a:pt x="4555684" y="5936766"/>
                  <a:pt x="4554145" y="5935148"/>
                  <a:pt x="4556867" y="5932561"/>
                </a:cubicBezTo>
                <a:cubicBezTo>
                  <a:pt x="4562309" y="5927386"/>
                  <a:pt x="4566982" y="5921403"/>
                  <a:pt x="4570472" y="5919624"/>
                </a:cubicBezTo>
                <a:cubicBezTo>
                  <a:pt x="4582895" y="5910894"/>
                  <a:pt x="4594548" y="5901354"/>
                  <a:pt x="4606201" y="5891814"/>
                </a:cubicBezTo>
                <a:cubicBezTo>
                  <a:pt x="4615904" y="5885670"/>
                  <a:pt x="4615135" y="5884861"/>
                  <a:pt x="4618269" y="5877260"/>
                </a:cubicBezTo>
                <a:cubicBezTo>
                  <a:pt x="4616731" y="5875642"/>
                  <a:pt x="4617144" y="5870628"/>
                  <a:pt x="4621817" y="5864645"/>
                </a:cubicBezTo>
                <a:cubicBezTo>
                  <a:pt x="4629980" y="5856883"/>
                  <a:pt x="4633884" y="5850090"/>
                  <a:pt x="4644769" y="5839742"/>
                </a:cubicBezTo>
                <a:cubicBezTo>
                  <a:pt x="4650980" y="5835377"/>
                  <a:pt x="4658374" y="5826806"/>
                  <a:pt x="4667306" y="5819854"/>
                </a:cubicBezTo>
                <a:cubicBezTo>
                  <a:pt x="4672749" y="5814679"/>
                  <a:pt x="4671210" y="5813061"/>
                  <a:pt x="4670441" y="5812252"/>
                </a:cubicBezTo>
                <a:cubicBezTo>
                  <a:pt x="4668903" y="5810634"/>
                  <a:pt x="4665412" y="5812412"/>
                  <a:pt x="4662691" y="5815000"/>
                </a:cubicBezTo>
                <a:cubicBezTo>
                  <a:pt x="4657249" y="5820174"/>
                  <a:pt x="4658018" y="5820982"/>
                  <a:pt x="4655297" y="5823570"/>
                </a:cubicBezTo>
                <a:cubicBezTo>
                  <a:pt x="4643231" y="5838124"/>
                  <a:pt x="4631577" y="5847663"/>
                  <a:pt x="4620337" y="5852189"/>
                </a:cubicBezTo>
                <a:cubicBezTo>
                  <a:pt x="4616076" y="5853159"/>
                  <a:pt x="4619981" y="5846366"/>
                  <a:pt x="4613000" y="5849922"/>
                </a:cubicBezTo>
                <a:cubicBezTo>
                  <a:pt x="4604837" y="5857684"/>
                  <a:pt x="4596674" y="5865445"/>
                  <a:pt x="4588510" y="5873207"/>
                </a:cubicBezTo>
                <a:cubicBezTo>
                  <a:pt x="4582299" y="5877573"/>
                  <a:pt x="4575675" y="5886952"/>
                  <a:pt x="4565973" y="5893096"/>
                </a:cubicBezTo>
                <a:cubicBezTo>
                  <a:pt x="4555501" y="5898431"/>
                  <a:pt x="4555857" y="5904253"/>
                  <a:pt x="4547694" y="5912015"/>
                </a:cubicBezTo>
                <a:cubicBezTo>
                  <a:pt x="4522435" y="5934492"/>
                  <a:pt x="4502974" y="5957616"/>
                  <a:pt x="4480436" y="5977505"/>
                </a:cubicBezTo>
                <a:cubicBezTo>
                  <a:pt x="4469552" y="5987853"/>
                  <a:pt x="4461389" y="5995615"/>
                  <a:pt x="4450504" y="6005964"/>
                </a:cubicBezTo>
                <a:cubicBezTo>
                  <a:pt x="4434178" y="6021487"/>
                  <a:pt x="4420572" y="6034423"/>
                  <a:pt x="4408091" y="6053991"/>
                </a:cubicBezTo>
                <a:cubicBezTo>
                  <a:pt x="4404601" y="6055770"/>
                  <a:pt x="4403062" y="6054151"/>
                  <a:pt x="4400342" y="6056739"/>
                </a:cubicBezTo>
                <a:cubicBezTo>
                  <a:pt x="4385612" y="6063042"/>
                  <a:pt x="4382891" y="6065630"/>
                  <a:pt x="4369641" y="6084389"/>
                </a:cubicBezTo>
                <a:cubicBezTo>
                  <a:pt x="4365736" y="6091181"/>
                  <a:pt x="4359112" y="6100561"/>
                  <a:pt x="4350949" y="6108322"/>
                </a:cubicBezTo>
                <a:cubicBezTo>
                  <a:pt x="4343554" y="6116892"/>
                  <a:pt x="4339651" y="6123685"/>
                  <a:pt x="4333440" y="6128051"/>
                </a:cubicBezTo>
                <a:cubicBezTo>
                  <a:pt x="4318295" y="6139369"/>
                  <a:pt x="4301969" y="6154892"/>
                  <a:pt x="4289191" y="6157799"/>
                </a:cubicBezTo>
                <a:cubicBezTo>
                  <a:pt x="4281440" y="6160547"/>
                  <a:pt x="4271739" y="6166691"/>
                  <a:pt x="4264345" y="6175261"/>
                </a:cubicBezTo>
                <a:cubicBezTo>
                  <a:pt x="4260441" y="6182054"/>
                  <a:pt x="4254999" y="6187229"/>
                  <a:pt x="4249557" y="6192402"/>
                </a:cubicBezTo>
                <a:cubicBezTo>
                  <a:pt x="4241394" y="6200165"/>
                  <a:pt x="4236721" y="6206148"/>
                  <a:pt x="4238259" y="6207766"/>
                </a:cubicBezTo>
                <a:cubicBezTo>
                  <a:pt x="4237076" y="6211971"/>
                  <a:pt x="4235123" y="6215367"/>
                  <a:pt x="4236662" y="6216985"/>
                </a:cubicBezTo>
                <a:cubicBezTo>
                  <a:pt x="4234297" y="6225395"/>
                  <a:pt x="4222644" y="6234935"/>
                  <a:pt x="4214895" y="6237683"/>
                </a:cubicBezTo>
                <a:cubicBezTo>
                  <a:pt x="4210635" y="6238651"/>
                  <a:pt x="4205606" y="6238812"/>
                  <a:pt x="4200164" y="6243986"/>
                </a:cubicBezTo>
                <a:cubicBezTo>
                  <a:pt x="4192001" y="6251748"/>
                  <a:pt x="4186559" y="6256923"/>
                  <a:pt x="4181886" y="6262906"/>
                </a:cubicBezTo>
                <a:cubicBezTo>
                  <a:pt x="4175261" y="6272285"/>
                  <a:pt x="4160117" y="6283604"/>
                  <a:pt x="4154262" y="6293792"/>
                </a:cubicBezTo>
                <a:cubicBezTo>
                  <a:pt x="4151540" y="6296379"/>
                  <a:pt x="4148820" y="6298966"/>
                  <a:pt x="4145329" y="6300744"/>
                </a:cubicBezTo>
                <a:cubicBezTo>
                  <a:pt x="4135627" y="6306889"/>
                  <a:pt x="4131368" y="6307857"/>
                  <a:pt x="4129060" y="6305430"/>
                </a:cubicBezTo>
                <a:cubicBezTo>
                  <a:pt x="4128291" y="6304621"/>
                  <a:pt x="4124031" y="6305591"/>
                  <a:pt x="4119359" y="6311574"/>
                </a:cubicBezTo>
                <a:cubicBezTo>
                  <a:pt x="4111551" y="6325159"/>
                  <a:pt x="4099484" y="6339713"/>
                  <a:pt x="4087416" y="6354267"/>
                </a:cubicBezTo>
                <a:cubicBezTo>
                  <a:pt x="4084696" y="6356854"/>
                  <a:pt x="4082743" y="6360250"/>
                  <a:pt x="4083513" y="6361059"/>
                </a:cubicBezTo>
                <a:cubicBezTo>
                  <a:pt x="4084282" y="6361868"/>
                  <a:pt x="4087003" y="6359281"/>
                  <a:pt x="4090493" y="6357503"/>
                </a:cubicBezTo>
                <a:cubicBezTo>
                  <a:pt x="4101378" y="6347153"/>
                  <a:pt x="4118060" y="6337454"/>
                  <a:pt x="4129358" y="6322091"/>
                </a:cubicBezTo>
                <a:cubicBezTo>
                  <a:pt x="4132080" y="6319503"/>
                  <a:pt x="4137522" y="6314329"/>
                  <a:pt x="4138291" y="6315138"/>
                </a:cubicBezTo>
                <a:cubicBezTo>
                  <a:pt x="4140598" y="6317565"/>
                  <a:pt x="4148761" y="6309804"/>
                  <a:pt x="4154204" y="6304629"/>
                </a:cubicBezTo>
                <a:cubicBezTo>
                  <a:pt x="4159646" y="6299455"/>
                  <a:pt x="4163905" y="6298486"/>
                  <a:pt x="4162722" y="6302691"/>
                </a:cubicBezTo>
                <a:cubicBezTo>
                  <a:pt x="4163492" y="6303500"/>
                  <a:pt x="4158819" y="6309483"/>
                  <a:pt x="4157636" y="6313688"/>
                </a:cubicBezTo>
                <a:cubicBezTo>
                  <a:pt x="4163078" y="6308514"/>
                  <a:pt x="4166569" y="6306736"/>
                  <a:pt x="4168520" y="6303340"/>
                </a:cubicBezTo>
                <a:cubicBezTo>
                  <a:pt x="4172424" y="6296547"/>
                  <a:pt x="4181356" y="6289595"/>
                  <a:pt x="4186799" y="6284420"/>
                </a:cubicBezTo>
                <a:cubicBezTo>
                  <a:pt x="4194193" y="6275850"/>
                  <a:pt x="4201943" y="6273103"/>
                  <a:pt x="4209337" y="6264531"/>
                </a:cubicBezTo>
                <a:cubicBezTo>
                  <a:pt x="4219451" y="6253374"/>
                  <a:pt x="4219807" y="6259197"/>
                  <a:pt x="4226788" y="6255641"/>
                </a:cubicBezTo>
                <a:cubicBezTo>
                  <a:pt x="4230278" y="6253863"/>
                  <a:pt x="4235721" y="6248689"/>
                  <a:pt x="4238441" y="6246101"/>
                </a:cubicBezTo>
                <a:cubicBezTo>
                  <a:pt x="4252046" y="6233165"/>
                  <a:pt x="4265652" y="6220229"/>
                  <a:pt x="4281978" y="6204706"/>
                </a:cubicBezTo>
                <a:cubicBezTo>
                  <a:pt x="4295584" y="6191769"/>
                  <a:pt x="4311910" y="6176247"/>
                  <a:pt x="4328237" y="6160723"/>
                </a:cubicBezTo>
                <a:cubicBezTo>
                  <a:pt x="4328237" y="6160723"/>
                  <a:pt x="4329007" y="6161532"/>
                  <a:pt x="4329007" y="6161532"/>
                </a:cubicBezTo>
                <a:cubicBezTo>
                  <a:pt x="4315401" y="6174469"/>
                  <a:pt x="4299075" y="6189992"/>
                  <a:pt x="4283517" y="6206324"/>
                </a:cubicBezTo>
                <a:cubicBezTo>
                  <a:pt x="4289728" y="6201958"/>
                  <a:pt x="4293988" y="6200989"/>
                  <a:pt x="4296709" y="6198403"/>
                </a:cubicBezTo>
                <a:cubicBezTo>
                  <a:pt x="4324689" y="6173338"/>
                  <a:pt x="4354208" y="6149894"/>
                  <a:pt x="4380650" y="6123213"/>
                </a:cubicBezTo>
                <a:cubicBezTo>
                  <a:pt x="4386091" y="6118039"/>
                  <a:pt x="4391534" y="6112864"/>
                  <a:pt x="4396976" y="6107690"/>
                </a:cubicBezTo>
                <a:cubicBezTo>
                  <a:pt x="4413303" y="6092166"/>
                  <a:pt x="4425725" y="6083435"/>
                  <a:pt x="4436965" y="6078909"/>
                </a:cubicBezTo>
                <a:cubicBezTo>
                  <a:pt x="4445128" y="6071148"/>
                  <a:pt x="4453291" y="6063386"/>
                  <a:pt x="4461454" y="6055625"/>
                </a:cubicBezTo>
                <a:cubicBezTo>
                  <a:pt x="4466897" y="6050450"/>
                  <a:pt x="4467667" y="6051260"/>
                  <a:pt x="4471157" y="6049481"/>
                </a:cubicBezTo>
                <a:cubicBezTo>
                  <a:pt x="4474646" y="6047703"/>
                  <a:pt x="4472696" y="6051099"/>
                  <a:pt x="4470743" y="6054495"/>
                </a:cubicBezTo>
                <a:cubicBezTo>
                  <a:pt x="4465657" y="6065493"/>
                  <a:pt x="4465657" y="6065493"/>
                  <a:pt x="4452465" y="6073415"/>
                </a:cubicBezTo>
                <a:cubicBezTo>
                  <a:pt x="4448974" y="6075193"/>
                  <a:pt x="4438504" y="6080528"/>
                  <a:pt x="4437735" y="6079719"/>
                </a:cubicBezTo>
                <a:cubicBezTo>
                  <a:pt x="4428388" y="6091685"/>
                  <a:pt x="4417917" y="6097020"/>
                  <a:pt x="4409754" y="6104781"/>
                </a:cubicBezTo>
                <a:cubicBezTo>
                  <a:pt x="4400408" y="6116748"/>
                  <a:pt x="4386803" y="6129685"/>
                  <a:pt x="4377101" y="6135828"/>
                </a:cubicBezTo>
                <a:cubicBezTo>
                  <a:pt x="4371658" y="6141003"/>
                  <a:pt x="4368169" y="6142781"/>
                  <a:pt x="4363495" y="6148764"/>
                </a:cubicBezTo>
                <a:cubicBezTo>
                  <a:pt x="4358053" y="6153938"/>
                  <a:pt x="4351842" y="6158305"/>
                  <a:pt x="4345217" y="6167684"/>
                </a:cubicBezTo>
                <a:cubicBezTo>
                  <a:pt x="4340544" y="6173667"/>
                  <a:pt x="4330074" y="6179002"/>
                  <a:pt x="4325400" y="6184985"/>
                </a:cubicBezTo>
                <a:cubicBezTo>
                  <a:pt x="4324217" y="6189191"/>
                  <a:pt x="4318007" y="6193556"/>
                  <a:pt x="4315285" y="6196143"/>
                </a:cubicBezTo>
                <a:cubicBezTo>
                  <a:pt x="4309843" y="6201317"/>
                  <a:pt x="4311026" y="6197112"/>
                  <a:pt x="4307536" y="6198891"/>
                </a:cubicBezTo>
                <a:cubicBezTo>
                  <a:pt x="4304815" y="6201478"/>
                  <a:pt x="4299373" y="6206652"/>
                  <a:pt x="4293930" y="6211827"/>
                </a:cubicBezTo>
                <a:lnTo>
                  <a:pt x="4291017" y="6216894"/>
                </a:lnTo>
                <a:lnTo>
                  <a:pt x="4288284" y="6219188"/>
                </a:lnTo>
                <a:lnTo>
                  <a:pt x="4285087" y="6220235"/>
                </a:lnTo>
                <a:cubicBezTo>
                  <a:pt x="4284510" y="6219628"/>
                  <a:pt x="4284613" y="6218375"/>
                  <a:pt x="4284228" y="6217970"/>
                </a:cubicBezTo>
                <a:cubicBezTo>
                  <a:pt x="4278786" y="6223144"/>
                  <a:pt x="4273344" y="6228319"/>
                  <a:pt x="4267902" y="6233493"/>
                </a:cubicBezTo>
                <a:cubicBezTo>
                  <a:pt x="4272161" y="6232524"/>
                  <a:pt x="4266719" y="6237699"/>
                  <a:pt x="4263998" y="6240286"/>
                </a:cubicBezTo>
                <a:cubicBezTo>
                  <a:pt x="4257787" y="6244651"/>
                  <a:pt x="4259738" y="6241255"/>
                  <a:pt x="4258200" y="6239637"/>
                </a:cubicBezTo>
                <a:cubicBezTo>
                  <a:pt x="4244595" y="6252573"/>
                  <a:pt x="4229807" y="6269715"/>
                  <a:pt x="4213894" y="6280223"/>
                </a:cubicBezTo>
                <a:cubicBezTo>
                  <a:pt x="4210403" y="6282001"/>
                  <a:pt x="4207682" y="6284589"/>
                  <a:pt x="4205731" y="6287984"/>
                </a:cubicBezTo>
                <a:cubicBezTo>
                  <a:pt x="4204548" y="6292190"/>
                  <a:pt x="4199106" y="6297364"/>
                  <a:pt x="4195616" y="6299143"/>
                </a:cubicBezTo>
                <a:lnTo>
                  <a:pt x="4185931" y="6309081"/>
                </a:lnTo>
                <a:lnTo>
                  <a:pt x="4086691" y="6379730"/>
                </a:lnTo>
                <a:lnTo>
                  <a:pt x="3989859" y="6443151"/>
                </a:lnTo>
                <a:lnTo>
                  <a:pt x="3999217" y="6430425"/>
                </a:lnTo>
                <a:lnTo>
                  <a:pt x="3976411" y="6452109"/>
                </a:lnTo>
                <a:lnTo>
                  <a:pt x="3876295" y="6521863"/>
                </a:lnTo>
                <a:cubicBezTo>
                  <a:pt x="3865663" y="6529687"/>
                  <a:pt x="3852312" y="6535715"/>
                  <a:pt x="3838596" y="6541111"/>
                </a:cubicBezTo>
                <a:lnTo>
                  <a:pt x="3830960" y="6544071"/>
                </a:lnTo>
                <a:lnTo>
                  <a:pt x="3882854" y="6493311"/>
                </a:lnTo>
                <a:cubicBezTo>
                  <a:pt x="3905807" y="6468408"/>
                  <a:pt x="3928344" y="6448520"/>
                  <a:pt x="3953603" y="6426044"/>
                </a:cubicBezTo>
                <a:cubicBezTo>
                  <a:pt x="3975372" y="6405346"/>
                  <a:pt x="3995603" y="6383031"/>
                  <a:pt x="4019679" y="6364761"/>
                </a:cubicBezTo>
                <a:cubicBezTo>
                  <a:pt x="4023169" y="6362982"/>
                  <a:pt x="4025890" y="6360395"/>
                  <a:pt x="4027842" y="6356998"/>
                </a:cubicBezTo>
                <a:cubicBezTo>
                  <a:pt x="4047304" y="6333874"/>
                  <a:pt x="4070610" y="6314793"/>
                  <a:pt x="4091610" y="6293288"/>
                </a:cubicBezTo>
                <a:cubicBezTo>
                  <a:pt x="4105215" y="6280351"/>
                  <a:pt x="4122311" y="6265637"/>
                  <a:pt x="4134734" y="6256906"/>
                </a:cubicBezTo>
                <a:cubicBezTo>
                  <a:pt x="4149108" y="6244779"/>
                  <a:pt x="4163483" y="6232653"/>
                  <a:pt x="4173598" y="6221494"/>
                </a:cubicBezTo>
                <a:cubicBezTo>
                  <a:pt x="4182944" y="6209528"/>
                  <a:pt x="4197319" y="6197401"/>
                  <a:pt x="4206664" y="6185435"/>
                </a:cubicBezTo>
                <a:cubicBezTo>
                  <a:pt x="4231981" y="6152121"/>
                  <a:pt x="4262327" y="6118648"/>
                  <a:pt x="4294981" y="6087602"/>
                </a:cubicBezTo>
                <a:cubicBezTo>
                  <a:pt x="4314028" y="6069491"/>
                  <a:pt x="4330354" y="6053968"/>
                  <a:pt x="4349402" y="6035857"/>
                </a:cubicBezTo>
                <a:cubicBezTo>
                  <a:pt x="4352123" y="6033270"/>
                  <a:pt x="4358335" y="6028904"/>
                  <a:pt x="4359516" y="6024699"/>
                </a:cubicBezTo>
                <a:cubicBezTo>
                  <a:pt x="4360699" y="6020495"/>
                  <a:pt x="4353719" y="6024050"/>
                  <a:pt x="4350998" y="6026637"/>
                </a:cubicBezTo>
                <a:cubicBezTo>
                  <a:pt x="4339345" y="6036177"/>
                  <a:pt x="4329643" y="6042320"/>
                  <a:pt x="4317989" y="6051861"/>
                </a:cubicBezTo>
                <a:cubicBezTo>
                  <a:pt x="4303615" y="6063989"/>
                  <a:pt x="4290010" y="6076924"/>
                  <a:pt x="4274096" y="6087433"/>
                </a:cubicBezTo>
                <a:cubicBezTo>
                  <a:pt x="4278769" y="6081450"/>
                  <a:pt x="4277230" y="6079832"/>
                  <a:pt x="4282674" y="6074658"/>
                </a:cubicBezTo>
                <a:cubicBezTo>
                  <a:pt x="4293557" y="6064308"/>
                  <a:pt x="4299413" y="6054120"/>
                  <a:pt x="4306807" y="6045549"/>
                </a:cubicBezTo>
                <a:cubicBezTo>
                  <a:pt x="4309528" y="6042962"/>
                  <a:pt x="4310710" y="6038757"/>
                  <a:pt x="4309941" y="6037948"/>
                </a:cubicBezTo>
                <a:cubicBezTo>
                  <a:pt x="4305682" y="6038917"/>
                  <a:pt x="4303731" y="6042313"/>
                  <a:pt x="4301009" y="6044901"/>
                </a:cubicBezTo>
                <a:cubicBezTo>
                  <a:pt x="4298289" y="6047488"/>
                  <a:pt x="4295567" y="6050075"/>
                  <a:pt x="4290125" y="6055250"/>
                </a:cubicBezTo>
                <a:cubicBezTo>
                  <a:pt x="4274981" y="6066567"/>
                  <a:pt x="4264452" y="6082739"/>
                  <a:pt x="4247357" y="6097453"/>
                </a:cubicBezTo>
                <a:cubicBezTo>
                  <a:pt x="4239194" y="6105215"/>
                  <a:pt x="4228309" y="6115564"/>
                  <a:pt x="4220146" y="6123325"/>
                </a:cubicBezTo>
                <a:cubicBezTo>
                  <a:pt x="4212751" y="6131896"/>
                  <a:pt x="4205002" y="6134643"/>
                  <a:pt x="4194117" y="6144992"/>
                </a:cubicBezTo>
                <a:cubicBezTo>
                  <a:pt x="4168445" y="6172483"/>
                  <a:pt x="4138158" y="6195118"/>
                  <a:pt x="4111716" y="6221800"/>
                </a:cubicBezTo>
                <a:cubicBezTo>
                  <a:pt x="4108995" y="6224386"/>
                  <a:pt x="4106274" y="6226974"/>
                  <a:pt x="4102783" y="6228752"/>
                </a:cubicBezTo>
                <a:cubicBezTo>
                  <a:pt x="4099293" y="6230530"/>
                  <a:pt x="4096572" y="6233117"/>
                  <a:pt x="4096572" y="6233117"/>
                </a:cubicBezTo>
                <a:cubicBezTo>
                  <a:pt x="4087995" y="6245893"/>
                  <a:pt x="4076342" y="6255433"/>
                  <a:pt x="4066996" y="6267400"/>
                </a:cubicBezTo>
                <a:cubicBezTo>
                  <a:pt x="4054928" y="6281954"/>
                  <a:pt x="4042092" y="6295698"/>
                  <a:pt x="4027362" y="6302003"/>
                </a:cubicBezTo>
                <a:cubicBezTo>
                  <a:pt x="4024641" y="6304590"/>
                  <a:pt x="4024641" y="6304590"/>
                  <a:pt x="4021920" y="6307177"/>
                </a:cubicBezTo>
                <a:cubicBezTo>
                  <a:pt x="4011036" y="6317526"/>
                  <a:pt x="3999382" y="6327066"/>
                  <a:pt x="3991988" y="6335637"/>
                </a:cubicBezTo>
                <a:cubicBezTo>
                  <a:pt x="3978383" y="6348572"/>
                  <a:pt x="3967912" y="6353907"/>
                  <a:pt x="3957796" y="6365064"/>
                </a:cubicBezTo>
                <a:cubicBezTo>
                  <a:pt x="3944960" y="6378810"/>
                  <a:pt x="3929817" y="6390127"/>
                  <a:pt x="3914259" y="6406460"/>
                </a:cubicBezTo>
                <a:cubicBezTo>
                  <a:pt x="3901423" y="6420206"/>
                  <a:pt x="3888586" y="6433950"/>
                  <a:pt x="3875750" y="6447695"/>
                </a:cubicBezTo>
                <a:cubicBezTo>
                  <a:pt x="3858241" y="6467424"/>
                  <a:pt x="3837241" y="6488930"/>
                  <a:pt x="3816242" y="6510436"/>
                </a:cubicBezTo>
                <a:cubicBezTo>
                  <a:pt x="3799915" y="6525960"/>
                  <a:pt x="3788617" y="6541322"/>
                  <a:pt x="3768801" y="6558624"/>
                </a:cubicBezTo>
                <a:cubicBezTo>
                  <a:pt x="3773060" y="6557656"/>
                  <a:pt x="3776550" y="6555877"/>
                  <a:pt x="3784713" y="6548116"/>
                </a:cubicBezTo>
                <a:cubicBezTo>
                  <a:pt x="3787435" y="6545528"/>
                  <a:pt x="3792877" y="6540354"/>
                  <a:pt x="3798319" y="6535179"/>
                </a:cubicBezTo>
                <a:cubicBezTo>
                  <a:pt x="3816953" y="6522083"/>
                  <a:pt x="3836770" y="6504782"/>
                  <a:pt x="3853097" y="6489258"/>
                </a:cubicBezTo>
                <a:cubicBezTo>
                  <a:pt x="3866702" y="6476322"/>
                  <a:pt x="3883028" y="6460799"/>
                  <a:pt x="3896634" y="6447863"/>
                </a:cubicBezTo>
                <a:cubicBezTo>
                  <a:pt x="3910239" y="6434927"/>
                  <a:pt x="3923076" y="6421182"/>
                  <a:pt x="3933605" y="6405010"/>
                </a:cubicBezTo>
                <a:cubicBezTo>
                  <a:pt x="3935556" y="6401614"/>
                  <a:pt x="3940229" y="6395631"/>
                  <a:pt x="3945672" y="6390456"/>
                </a:cubicBezTo>
                <a:cubicBezTo>
                  <a:pt x="3963950" y="6371537"/>
                  <a:pt x="3983767" y="6354235"/>
                  <a:pt x="4001218" y="6345345"/>
                </a:cubicBezTo>
                <a:cubicBezTo>
                  <a:pt x="4010920" y="6339200"/>
                  <a:pt x="4016362" y="6334026"/>
                  <a:pt x="4023756" y="6325456"/>
                </a:cubicBezTo>
                <a:cubicBezTo>
                  <a:pt x="4033102" y="6313489"/>
                  <a:pt x="4041265" y="6305728"/>
                  <a:pt x="4053689" y="6296996"/>
                </a:cubicBezTo>
                <a:cubicBezTo>
                  <a:pt x="4059900" y="6292631"/>
                  <a:pt x="4065341" y="6287457"/>
                  <a:pt x="4070015" y="6281473"/>
                </a:cubicBezTo>
                <a:cubicBezTo>
                  <a:pt x="4076639" y="6272093"/>
                  <a:pt x="4091783" y="6260776"/>
                  <a:pt x="4100361" y="6247999"/>
                </a:cubicBezTo>
                <a:cubicBezTo>
                  <a:pt x="4102312" y="6244604"/>
                  <a:pt x="4113966" y="6235064"/>
                  <a:pt x="4120176" y="6230698"/>
                </a:cubicBezTo>
                <a:cubicBezTo>
                  <a:pt x="4138811" y="6217602"/>
                  <a:pt x="4152417" y="6204665"/>
                  <a:pt x="4168743" y="6189142"/>
                </a:cubicBezTo>
                <a:cubicBezTo>
                  <a:pt x="4176906" y="6181381"/>
                  <a:pt x="4187022" y="6170223"/>
                  <a:pt x="4196723" y="6164080"/>
                </a:cubicBezTo>
                <a:cubicBezTo>
                  <a:pt x="4200214" y="6162302"/>
                  <a:pt x="4202934" y="6159715"/>
                  <a:pt x="4204117" y="6155509"/>
                </a:cubicBezTo>
                <a:cubicBezTo>
                  <a:pt x="4204944" y="6145481"/>
                  <a:pt x="4210386" y="6140306"/>
                  <a:pt x="4228251" y="6126401"/>
                </a:cubicBezTo>
                <a:cubicBezTo>
                  <a:pt x="4231741" y="6124623"/>
                  <a:pt x="4237184" y="6119448"/>
                  <a:pt x="4241444" y="6118480"/>
                </a:cubicBezTo>
                <a:cubicBezTo>
                  <a:pt x="4237125" y="6130286"/>
                  <a:pt x="4224289" y="6144031"/>
                  <a:pt x="4207963" y="6159554"/>
                </a:cubicBezTo>
                <a:cubicBezTo>
                  <a:pt x="4158984" y="6206124"/>
                  <a:pt x="4107284" y="6255280"/>
                  <a:pt x="4058304" y="6301850"/>
                </a:cubicBezTo>
                <a:cubicBezTo>
                  <a:pt x="4041977" y="6317374"/>
                  <a:pt x="4030679" y="6332737"/>
                  <a:pt x="4013583" y="6347451"/>
                </a:cubicBezTo>
                <a:cubicBezTo>
                  <a:pt x="4010862" y="6350038"/>
                  <a:pt x="4009679" y="6354244"/>
                  <a:pt x="4006958" y="6356830"/>
                </a:cubicBezTo>
                <a:cubicBezTo>
                  <a:pt x="4003468" y="6358609"/>
                  <a:pt x="4005006" y="6360226"/>
                  <a:pt x="4005775" y="6361035"/>
                </a:cubicBezTo>
                <a:cubicBezTo>
                  <a:pt x="4005775" y="6361035"/>
                  <a:pt x="4006545" y="6361845"/>
                  <a:pt x="4009266" y="6359257"/>
                </a:cubicBezTo>
                <a:cubicBezTo>
                  <a:pt x="4014708" y="6354083"/>
                  <a:pt x="4016660" y="6350686"/>
                  <a:pt x="4020919" y="6349717"/>
                </a:cubicBezTo>
                <a:cubicBezTo>
                  <a:pt x="4018198" y="6352305"/>
                  <a:pt x="4018967" y="6353113"/>
                  <a:pt x="4018967" y="6353113"/>
                </a:cubicBezTo>
                <a:cubicBezTo>
                  <a:pt x="3977382" y="6391113"/>
                  <a:pt x="3940825" y="6428952"/>
                  <a:pt x="3897701" y="6465333"/>
                </a:cubicBezTo>
                <a:cubicBezTo>
                  <a:pt x="3883326" y="6477460"/>
                  <a:pt x="3869721" y="6490395"/>
                  <a:pt x="3856885" y="6504141"/>
                </a:cubicBezTo>
                <a:cubicBezTo>
                  <a:pt x="3844048" y="6517886"/>
                  <a:pt x="3827366" y="6527586"/>
                  <a:pt x="3816068" y="6542949"/>
                </a:cubicBezTo>
                <a:cubicBezTo>
                  <a:pt x="3813347" y="6545537"/>
                  <a:pt x="3810626" y="6548123"/>
                  <a:pt x="3810626" y="6548123"/>
                </a:cubicBezTo>
                <a:lnTo>
                  <a:pt x="3799778" y="6556158"/>
                </a:lnTo>
                <a:lnTo>
                  <a:pt x="3798710" y="6556572"/>
                </a:lnTo>
                <a:cubicBezTo>
                  <a:pt x="3779581" y="6564253"/>
                  <a:pt x="3760449" y="6571933"/>
                  <a:pt x="3754909" y="6544836"/>
                </a:cubicBezTo>
                <a:cubicBezTo>
                  <a:pt x="3750146" y="6530750"/>
                  <a:pt x="3736065" y="6535516"/>
                  <a:pt x="3727034" y="6537366"/>
                </a:cubicBezTo>
                <a:cubicBezTo>
                  <a:pt x="3671781" y="6552445"/>
                  <a:pt x="3651091" y="6534091"/>
                  <a:pt x="3653021" y="6479113"/>
                </a:cubicBezTo>
                <a:cubicBezTo>
                  <a:pt x="3654088" y="6475130"/>
                  <a:pt x="3652238" y="6466097"/>
                  <a:pt x="3648257" y="6465030"/>
                </a:cubicBezTo>
                <a:cubicBezTo>
                  <a:pt x="3585122" y="6413961"/>
                  <a:pt x="3638815" y="6372851"/>
                  <a:pt x="3659587" y="6327188"/>
                </a:cubicBezTo>
                <a:lnTo>
                  <a:pt x="3677933" y="6306491"/>
                </a:lnTo>
                <a:cubicBezTo>
                  <a:pt x="3718902" y="6249164"/>
                  <a:pt x="3709378" y="6220999"/>
                  <a:pt x="3645667" y="6203927"/>
                </a:cubicBezTo>
                <a:cubicBezTo>
                  <a:pt x="3641686" y="6202861"/>
                  <a:pt x="3637703" y="6201794"/>
                  <a:pt x="3636635" y="6205777"/>
                </a:cubicBezTo>
                <a:cubicBezTo>
                  <a:pt x="3606833" y="6253288"/>
                  <a:pt x="3533311" y="6225051"/>
                  <a:pt x="3505359" y="6281596"/>
                </a:cubicBezTo>
                <a:cubicBezTo>
                  <a:pt x="3486721" y="6319290"/>
                  <a:pt x="3456427" y="6336786"/>
                  <a:pt x="3410491" y="6333016"/>
                </a:cubicBezTo>
                <a:cubicBezTo>
                  <a:pt x="3450804" y="6373701"/>
                  <a:pt x="3450228" y="6407699"/>
                  <a:pt x="3415378" y="6458126"/>
                </a:cubicBezTo>
                <a:cubicBezTo>
                  <a:pt x="3409262" y="6465026"/>
                  <a:pt x="3402080" y="6475909"/>
                  <a:pt x="3391201" y="6468724"/>
                </a:cubicBezTo>
                <a:cubicBezTo>
                  <a:pt x="3380320" y="6461539"/>
                  <a:pt x="3387505" y="6450657"/>
                  <a:pt x="3393622" y="6443759"/>
                </a:cubicBezTo>
                <a:cubicBezTo>
                  <a:pt x="3400806" y="6432875"/>
                  <a:pt x="3407988" y="6421994"/>
                  <a:pt x="3404296" y="6403928"/>
                </a:cubicBezTo>
                <a:cubicBezTo>
                  <a:pt x="3384384" y="6398593"/>
                  <a:pt x="3376133" y="6413457"/>
                  <a:pt x="3372932" y="6425406"/>
                </a:cubicBezTo>
                <a:cubicBezTo>
                  <a:pt x="3361190" y="6469223"/>
                  <a:pt x="3333524" y="6508767"/>
                  <a:pt x="3313822" y="6550446"/>
                </a:cubicBezTo>
                <a:cubicBezTo>
                  <a:pt x="3288002" y="6599023"/>
                  <a:pt x="3254503" y="6628469"/>
                  <a:pt x="3196625" y="6621497"/>
                </a:cubicBezTo>
                <a:cubicBezTo>
                  <a:pt x="3183610" y="6622281"/>
                  <a:pt x="3171664" y="6619080"/>
                  <a:pt x="3163414" y="6633945"/>
                </a:cubicBezTo>
                <a:cubicBezTo>
                  <a:pt x="3141862" y="6666591"/>
                  <a:pt x="3107872" y="6666020"/>
                  <a:pt x="3074950" y="6661469"/>
                </a:cubicBezTo>
                <a:cubicBezTo>
                  <a:pt x="3055040" y="6656134"/>
                  <a:pt x="3017725" y="6556485"/>
                  <a:pt x="3028111" y="6533655"/>
                </a:cubicBezTo>
                <a:lnTo>
                  <a:pt x="3176626" y="6266084"/>
                </a:lnTo>
                <a:cubicBezTo>
                  <a:pt x="3190992" y="6244320"/>
                  <a:pt x="3211188" y="6232656"/>
                  <a:pt x="3232947" y="6247022"/>
                </a:cubicBezTo>
                <a:cubicBezTo>
                  <a:pt x="3258687" y="6262458"/>
                  <a:pt x="3240336" y="6283155"/>
                  <a:pt x="3231020" y="6302003"/>
                </a:cubicBezTo>
                <a:cubicBezTo>
                  <a:pt x="3226749" y="6317936"/>
                  <a:pt x="3210533" y="6330667"/>
                  <a:pt x="3208112" y="6355631"/>
                </a:cubicBezTo>
                <a:cubicBezTo>
                  <a:pt x="3287832" y="6312956"/>
                  <a:pt x="3329867" y="6251648"/>
                  <a:pt x="3371121" y="6177323"/>
                </a:cubicBezTo>
                <a:cubicBezTo>
                  <a:pt x="3327033" y="6182585"/>
                  <a:pt x="3315581" y="6209398"/>
                  <a:pt x="3296165" y="6234079"/>
                </a:cubicBezTo>
                <a:cubicBezTo>
                  <a:pt x="3288979" y="6244960"/>
                  <a:pt x="3278884" y="6250794"/>
                  <a:pt x="3264021" y="6242542"/>
                </a:cubicBezTo>
                <a:cubicBezTo>
                  <a:pt x="3249162" y="6234291"/>
                  <a:pt x="3239350" y="6223125"/>
                  <a:pt x="3239636" y="6206127"/>
                </a:cubicBezTo>
                <a:cubicBezTo>
                  <a:pt x="3240991" y="6185143"/>
                  <a:pt x="3252938" y="6188344"/>
                  <a:pt x="3264883" y="6191545"/>
                </a:cubicBezTo>
                <a:cubicBezTo>
                  <a:pt x="3290910" y="6189982"/>
                  <a:pt x="3294112" y="6178033"/>
                  <a:pt x="3290416" y="6159968"/>
                </a:cubicBezTo>
                <a:cubicBezTo>
                  <a:pt x="3275062" y="6121701"/>
                  <a:pt x="3294478" y="6097021"/>
                  <a:pt x="3310981" y="6067291"/>
                </a:cubicBezTo>
                <a:cubicBezTo>
                  <a:pt x="3320299" y="6048441"/>
                  <a:pt x="3329332" y="6046591"/>
                  <a:pt x="3347105" y="6059893"/>
                </a:cubicBezTo>
                <a:cubicBezTo>
                  <a:pt x="3364880" y="6073193"/>
                  <a:pt x="3372351" y="6045313"/>
                  <a:pt x="3372351" y="6045313"/>
                </a:cubicBezTo>
                <a:cubicBezTo>
                  <a:pt x="3329903" y="6012596"/>
                  <a:pt x="3362618" y="5970133"/>
                  <a:pt x="3354162" y="5937985"/>
                </a:cubicBezTo>
                <a:cubicBezTo>
                  <a:pt x="3351248" y="5932934"/>
                  <a:pt x="3351248" y="5932934"/>
                  <a:pt x="3347268" y="5931868"/>
                </a:cubicBezTo>
                <a:cubicBezTo>
                  <a:pt x="3320174" y="5937414"/>
                  <a:pt x="3339797" y="5959749"/>
                  <a:pt x="3331543" y="5974614"/>
                </a:cubicBezTo>
                <a:cubicBezTo>
                  <a:pt x="3327275" y="5990546"/>
                  <a:pt x="3317178" y="5996377"/>
                  <a:pt x="3305232" y="5993176"/>
                </a:cubicBezTo>
                <a:cubicBezTo>
                  <a:pt x="3293285" y="5989975"/>
                  <a:pt x="3291437" y="5980943"/>
                  <a:pt x="3294640" y="5968994"/>
                </a:cubicBezTo>
                <a:cubicBezTo>
                  <a:pt x="3299484" y="5919065"/>
                  <a:pt x="3331134" y="5880585"/>
                  <a:pt x="3351123" y="5821908"/>
                </a:cubicBezTo>
                <a:cubicBezTo>
                  <a:pt x="3303547" y="5856119"/>
                  <a:pt x="3267137" y="5880515"/>
                  <a:pt x="3224115" y="5881793"/>
                </a:cubicBezTo>
                <a:cubicBezTo>
                  <a:pt x="3215084" y="5883643"/>
                  <a:pt x="3207900" y="5894525"/>
                  <a:pt x="3209747" y="5903557"/>
                </a:cubicBezTo>
                <a:cubicBezTo>
                  <a:pt x="3208887" y="5954554"/>
                  <a:pt x="3166646" y="5968852"/>
                  <a:pt x="3138197" y="5995377"/>
                </a:cubicBezTo>
                <a:cubicBezTo>
                  <a:pt x="3083150" y="6057471"/>
                  <a:pt x="2998463" y="6039047"/>
                  <a:pt x="2934672" y="6085989"/>
                </a:cubicBezTo>
                <a:cubicBezTo>
                  <a:pt x="2912341" y="6105620"/>
                  <a:pt x="2886600" y="6090184"/>
                  <a:pt x="2879212" y="6054053"/>
                </a:cubicBezTo>
                <a:cubicBezTo>
                  <a:pt x="2868125" y="5999856"/>
                  <a:pt x="2838981" y="5949355"/>
                  <a:pt x="2875964" y="5890963"/>
                </a:cubicBezTo>
                <a:cubicBezTo>
                  <a:pt x="2886349" y="5868130"/>
                  <a:pt x="2868862" y="5837832"/>
                  <a:pt x="2858273" y="5813647"/>
                </a:cubicBezTo>
                <a:cubicBezTo>
                  <a:pt x="2838937" y="5774315"/>
                  <a:pt x="2842425" y="5745368"/>
                  <a:pt x="2875921" y="5715921"/>
                </a:cubicBezTo>
                <a:cubicBezTo>
                  <a:pt x="2894271" y="5695225"/>
                  <a:pt x="2922718" y="5668695"/>
                  <a:pt x="2904163" y="5642380"/>
                </a:cubicBezTo>
                <a:cubicBezTo>
                  <a:pt x="2878712" y="5609945"/>
                  <a:pt x="2845502" y="5622393"/>
                  <a:pt x="2815206" y="5639887"/>
                </a:cubicBezTo>
                <a:cubicBezTo>
                  <a:pt x="2741603" y="5675664"/>
                  <a:pt x="2668002" y="5711438"/>
                  <a:pt x="2590704" y="5729147"/>
                </a:cubicBezTo>
                <a:cubicBezTo>
                  <a:pt x="2563609" y="5734694"/>
                  <a:pt x="2547681" y="5730425"/>
                  <a:pt x="2547190" y="5700411"/>
                </a:cubicBezTo>
                <a:cubicBezTo>
                  <a:pt x="2550391" y="5688463"/>
                  <a:pt x="2548542" y="5679428"/>
                  <a:pt x="2537666" y="5672247"/>
                </a:cubicBezTo>
                <a:lnTo>
                  <a:pt x="2518989" y="5648886"/>
                </a:lnTo>
                <a:lnTo>
                  <a:pt x="2652347" y="5560978"/>
                </a:lnTo>
                <a:cubicBezTo>
                  <a:pt x="2667346" y="5549613"/>
                  <a:pt x="2683705" y="5540308"/>
                  <a:pt x="2698026" y="5527912"/>
                </a:cubicBezTo>
                <a:lnTo>
                  <a:pt x="2730638" y="5506414"/>
                </a:lnTo>
                <a:lnTo>
                  <a:pt x="2762536" y="5501975"/>
                </a:lnTo>
                <a:cubicBezTo>
                  <a:pt x="2779531" y="5502259"/>
                  <a:pt x="2790698" y="5492444"/>
                  <a:pt x="2796034" y="5472529"/>
                </a:cubicBezTo>
                <a:cubicBezTo>
                  <a:pt x="2809620" y="5437750"/>
                  <a:pt x="2844677" y="5434334"/>
                  <a:pt x="2871197" y="5462786"/>
                </a:cubicBezTo>
                <a:cubicBezTo>
                  <a:pt x="2882075" y="5469970"/>
                  <a:pt x="2891888" y="5481136"/>
                  <a:pt x="2903052" y="5471322"/>
                </a:cubicBezTo>
                <a:cubicBezTo>
                  <a:pt x="2918200" y="5462574"/>
                  <a:pt x="2912369" y="5452473"/>
                  <a:pt x="2906541" y="5442374"/>
                </a:cubicBezTo>
                <a:cubicBezTo>
                  <a:pt x="2890901" y="5421107"/>
                  <a:pt x="2898083" y="5410226"/>
                  <a:pt x="2920128" y="5407592"/>
                </a:cubicBezTo>
                <a:cubicBezTo>
                  <a:pt x="2957782" y="5398472"/>
                  <a:pt x="2942557" y="5389590"/>
                  <a:pt x="2930583" y="5379779"/>
                </a:cubicBezTo>
                <a:lnTo>
                  <a:pt x="2925565" y="5373990"/>
                </a:lnTo>
                <a:lnTo>
                  <a:pt x="2947334" y="5359284"/>
                </a:lnTo>
                <a:lnTo>
                  <a:pt x="2965443" y="5351966"/>
                </a:lnTo>
                <a:cubicBezTo>
                  <a:pt x="2979425" y="5345574"/>
                  <a:pt x="2992314" y="5337288"/>
                  <a:pt x="3002556" y="5322956"/>
                </a:cubicBezTo>
                <a:lnTo>
                  <a:pt x="3002563" y="5322732"/>
                </a:lnTo>
                <a:lnTo>
                  <a:pt x="3018981" y="5311909"/>
                </a:lnTo>
                <a:cubicBezTo>
                  <a:pt x="3040931" y="5297439"/>
                  <a:pt x="3059747" y="5285037"/>
                  <a:pt x="3081019" y="5269537"/>
                </a:cubicBezTo>
                <a:cubicBezTo>
                  <a:pt x="3102290" y="5254037"/>
                  <a:pt x="3124241" y="5239567"/>
                  <a:pt x="3146192" y="5225097"/>
                </a:cubicBezTo>
                <a:cubicBezTo>
                  <a:pt x="3146192" y="5225097"/>
                  <a:pt x="3149328" y="5223031"/>
                  <a:pt x="3152464" y="5220963"/>
                </a:cubicBezTo>
                <a:cubicBezTo>
                  <a:pt x="3158736" y="5216829"/>
                  <a:pt x="3168823" y="5211658"/>
                  <a:pt x="3170600" y="5207530"/>
                </a:cubicBezTo>
                <a:cubicBezTo>
                  <a:pt x="3183143" y="5199262"/>
                  <a:pt x="3194328" y="5188933"/>
                  <a:pt x="3206872" y="5180665"/>
                </a:cubicBezTo>
                <a:cubicBezTo>
                  <a:pt x="3213144" y="5176530"/>
                  <a:pt x="3216280" y="5174464"/>
                  <a:pt x="3221872" y="5169298"/>
                </a:cubicBezTo>
                <a:cubicBezTo>
                  <a:pt x="3227464" y="5164134"/>
                  <a:pt x="3234416" y="5161029"/>
                  <a:pt x="3243823" y="5154830"/>
                </a:cubicBezTo>
                <a:cubicBezTo>
                  <a:pt x="3250095" y="5150694"/>
                  <a:pt x="3255008" y="5144500"/>
                  <a:pt x="3264416" y="5138299"/>
                </a:cubicBezTo>
                <a:cubicBezTo>
                  <a:pt x="3267552" y="5136231"/>
                  <a:pt x="3271366" y="5135194"/>
                  <a:pt x="3278317" y="5132090"/>
                </a:cubicBezTo>
                <a:cubicBezTo>
                  <a:pt x="3284589" y="5127957"/>
                  <a:pt x="3279416" y="5126932"/>
                  <a:pt x="3282552" y="5124865"/>
                </a:cubicBezTo>
                <a:cubicBezTo>
                  <a:pt x="3285687" y="5122798"/>
                  <a:pt x="3285687" y="5122798"/>
                  <a:pt x="3288823" y="5120731"/>
                </a:cubicBezTo>
                <a:cubicBezTo>
                  <a:pt x="3304503" y="5110396"/>
                  <a:pt x="3322638" y="5096963"/>
                  <a:pt x="3337639" y="5085596"/>
                </a:cubicBezTo>
                <a:cubicBezTo>
                  <a:pt x="3350182" y="5077329"/>
                  <a:pt x="3362046" y="5068029"/>
                  <a:pt x="3373910" y="5058731"/>
                </a:cubicBezTo>
                <a:cubicBezTo>
                  <a:pt x="3392047" y="5045298"/>
                  <a:pt x="3392047" y="5045298"/>
                  <a:pt x="3411540" y="5033926"/>
                </a:cubicBezTo>
                <a:cubicBezTo>
                  <a:pt x="3418491" y="5030822"/>
                  <a:pt x="3425442" y="5027717"/>
                  <a:pt x="3422726" y="5023597"/>
                </a:cubicBezTo>
                <a:cubicBezTo>
                  <a:pt x="3421367" y="5021536"/>
                  <a:pt x="3430096" y="5014304"/>
                  <a:pt x="3437047" y="5011200"/>
                </a:cubicBezTo>
                <a:cubicBezTo>
                  <a:pt x="3451627" y="5006023"/>
                  <a:pt x="3459676" y="4997762"/>
                  <a:pt x="3472220" y="4989493"/>
                </a:cubicBezTo>
                <a:cubicBezTo>
                  <a:pt x="3479170" y="4986389"/>
                  <a:pt x="3488998" y="4973999"/>
                  <a:pt x="3484504" y="4974006"/>
                </a:cubicBezTo>
                <a:cubicBezTo>
                  <a:pt x="3481107" y="4968854"/>
                  <a:pt x="3482206" y="4963696"/>
                  <a:pt x="3491613" y="4957495"/>
                </a:cubicBezTo>
                <a:cubicBezTo>
                  <a:pt x="3504157" y="4949226"/>
                  <a:pt x="3512206" y="4940965"/>
                  <a:pt x="3524750" y="4932696"/>
                </a:cubicBezTo>
                <a:cubicBezTo>
                  <a:pt x="3537294" y="4924428"/>
                  <a:pt x="3550516" y="4917190"/>
                  <a:pt x="3565516" y="4905824"/>
                </a:cubicBezTo>
                <a:cubicBezTo>
                  <a:pt x="3577379" y="4896525"/>
                  <a:pt x="3589923" y="4888256"/>
                  <a:pt x="3603145" y="4881019"/>
                </a:cubicBezTo>
                <a:cubicBezTo>
                  <a:pt x="3613232" y="4875847"/>
                  <a:pt x="3614331" y="4870689"/>
                  <a:pt x="3616109" y="4866562"/>
                </a:cubicBezTo>
                <a:cubicBezTo>
                  <a:pt x="3619794" y="4861916"/>
                  <a:pt x="3620512" y="4859595"/>
                  <a:pt x="3618742" y="4859468"/>
                </a:cubicBezTo>
                <a:cubicBezTo>
                  <a:pt x="3616972" y="4859342"/>
                  <a:pt x="3612712" y="4861410"/>
                  <a:pt x="3606441" y="4865545"/>
                </a:cubicBezTo>
                <a:cubicBezTo>
                  <a:pt x="3603305" y="4867611"/>
                  <a:pt x="3597033" y="4871746"/>
                  <a:pt x="3590762" y="4875880"/>
                </a:cubicBezTo>
                <a:cubicBezTo>
                  <a:pt x="3583811" y="4878983"/>
                  <a:pt x="3574403" y="4885185"/>
                  <a:pt x="3573045" y="4883125"/>
                </a:cubicBezTo>
                <a:cubicBezTo>
                  <a:pt x="3569649" y="4877973"/>
                  <a:pt x="3560241" y="4884174"/>
                  <a:pt x="3550834" y="4890376"/>
                </a:cubicBezTo>
                <a:cubicBezTo>
                  <a:pt x="3538291" y="4898644"/>
                  <a:pt x="3528883" y="4904845"/>
                  <a:pt x="3520574" y="4905889"/>
                </a:cubicBezTo>
                <a:cubicBezTo>
                  <a:pt x="3512944" y="4907962"/>
                  <a:pt x="3500400" y="4916231"/>
                  <a:pt x="3492351" y="4924494"/>
                </a:cubicBezTo>
                <a:cubicBezTo>
                  <a:pt x="3481846" y="4935852"/>
                  <a:pt x="3464807" y="4944128"/>
                  <a:pt x="3449128" y="4954462"/>
                </a:cubicBezTo>
                <a:cubicBezTo>
                  <a:pt x="3445993" y="4956531"/>
                  <a:pt x="3445314" y="4955500"/>
                  <a:pt x="3442178" y="4957566"/>
                </a:cubicBezTo>
                <a:cubicBezTo>
                  <a:pt x="3437683" y="4957573"/>
                  <a:pt x="3440140" y="4954475"/>
                  <a:pt x="3443276" y="4952409"/>
                </a:cubicBezTo>
                <a:cubicBezTo>
                  <a:pt x="3452684" y="4946207"/>
                  <a:pt x="3458955" y="4942072"/>
                  <a:pt x="3460733" y="4937945"/>
                </a:cubicBezTo>
                <a:cubicBezTo>
                  <a:pt x="3468103" y="4928652"/>
                  <a:pt x="3463609" y="4928659"/>
                  <a:pt x="3462250" y="4926599"/>
                </a:cubicBezTo>
                <a:cubicBezTo>
                  <a:pt x="3452843" y="4932800"/>
                  <a:pt x="3442756" y="4937972"/>
                  <a:pt x="3430212" y="4946240"/>
                </a:cubicBezTo>
                <a:cubicBezTo>
                  <a:pt x="3435805" y="4941076"/>
                  <a:pt x="3438941" y="4939008"/>
                  <a:pt x="3442077" y="4936941"/>
                </a:cubicBezTo>
                <a:cubicBezTo>
                  <a:pt x="3451484" y="4930739"/>
                  <a:pt x="3460213" y="4923508"/>
                  <a:pt x="3470300" y="4918336"/>
                </a:cubicBezTo>
                <a:cubicBezTo>
                  <a:pt x="3483522" y="4911099"/>
                  <a:pt x="3484621" y="4905941"/>
                  <a:pt x="3496485" y="4896643"/>
                </a:cubicBezTo>
                <a:cubicBezTo>
                  <a:pt x="3508349" y="4887343"/>
                  <a:pt x="3507671" y="4886313"/>
                  <a:pt x="3498682" y="4886325"/>
                </a:cubicBezTo>
                <a:cubicBezTo>
                  <a:pt x="3493508" y="4885302"/>
                  <a:pt x="3486557" y="4888407"/>
                  <a:pt x="3480965" y="4893570"/>
                </a:cubicBezTo>
                <a:cubicBezTo>
                  <a:pt x="3472916" y="4901832"/>
                  <a:pt x="3462829" y="4907004"/>
                  <a:pt x="3456557" y="4911138"/>
                </a:cubicBezTo>
                <a:cubicBezTo>
                  <a:pt x="3438421" y="4924571"/>
                  <a:pt x="3421384" y="4932846"/>
                  <a:pt x="3404606" y="4948339"/>
                </a:cubicBezTo>
                <a:cubicBezTo>
                  <a:pt x="3404606" y="4948339"/>
                  <a:pt x="3401470" y="4950406"/>
                  <a:pt x="3397655" y="4951443"/>
                </a:cubicBezTo>
                <a:cubicBezTo>
                  <a:pt x="3380617" y="4959718"/>
                  <a:pt x="3368074" y="4967986"/>
                  <a:pt x="3352395" y="4978322"/>
                </a:cubicBezTo>
                <a:cubicBezTo>
                  <a:pt x="3329765" y="4991761"/>
                  <a:pt x="3306456" y="5004171"/>
                  <a:pt x="3285184" y="5019671"/>
                </a:cubicBezTo>
                <a:cubicBezTo>
                  <a:pt x="3285184" y="5019671"/>
                  <a:pt x="3282048" y="5021738"/>
                  <a:pt x="3282048" y="5021738"/>
                </a:cubicBezTo>
                <a:cubicBezTo>
                  <a:pt x="3281369" y="5020707"/>
                  <a:pt x="3281369" y="5020707"/>
                  <a:pt x="3281369" y="5020707"/>
                </a:cubicBezTo>
                <a:cubicBezTo>
                  <a:pt x="3280690" y="5019678"/>
                  <a:pt x="3280010" y="5018647"/>
                  <a:pt x="3283147" y="5016580"/>
                </a:cubicBezTo>
                <a:cubicBezTo>
                  <a:pt x="3286282" y="5014513"/>
                  <a:pt x="3289418" y="5012445"/>
                  <a:pt x="3292554" y="5010379"/>
                </a:cubicBezTo>
                <a:cubicBezTo>
                  <a:pt x="3311369" y="4997976"/>
                  <a:pt x="3330184" y="4985573"/>
                  <a:pt x="3348999" y="4973170"/>
                </a:cubicBezTo>
                <a:cubicBezTo>
                  <a:pt x="3352135" y="4971103"/>
                  <a:pt x="3358407" y="4966969"/>
                  <a:pt x="3357049" y="4964909"/>
                </a:cubicBezTo>
                <a:cubicBezTo>
                  <a:pt x="3351196" y="4962854"/>
                  <a:pt x="3363740" y="4954586"/>
                  <a:pt x="3370011" y="4950451"/>
                </a:cubicBezTo>
                <a:cubicBezTo>
                  <a:pt x="3382554" y="4942184"/>
                  <a:pt x="3395098" y="4933915"/>
                  <a:pt x="3407641" y="4925647"/>
                </a:cubicBezTo>
                <a:cubicBezTo>
                  <a:pt x="3417048" y="4919445"/>
                  <a:pt x="3425778" y="4912214"/>
                  <a:pt x="3434505" y="4904982"/>
                </a:cubicBezTo>
                <a:cubicBezTo>
                  <a:pt x="3430011" y="4904988"/>
                  <a:pt x="3423061" y="4908092"/>
                  <a:pt x="3416789" y="4912227"/>
                </a:cubicBezTo>
                <a:cubicBezTo>
                  <a:pt x="3391702" y="4928764"/>
                  <a:pt x="3367973" y="4947360"/>
                  <a:pt x="3340849" y="4960807"/>
                </a:cubicBezTo>
                <a:cubicBezTo>
                  <a:pt x="3300083" y="4987680"/>
                  <a:pt x="3259317" y="5014551"/>
                  <a:pt x="3221687" y="5039357"/>
                </a:cubicBezTo>
                <a:cubicBezTo>
                  <a:pt x="3215416" y="5043492"/>
                  <a:pt x="3214317" y="5048649"/>
                  <a:pt x="3206687" y="5050722"/>
                </a:cubicBezTo>
                <a:cubicBezTo>
                  <a:pt x="3195242" y="5053833"/>
                  <a:pt x="3184057" y="5064163"/>
                  <a:pt x="3174649" y="5070363"/>
                </a:cubicBezTo>
                <a:cubicBezTo>
                  <a:pt x="3165241" y="5076565"/>
                  <a:pt x="3152019" y="5083803"/>
                  <a:pt x="3143970" y="5092065"/>
                </a:cubicBezTo>
                <a:cubicBezTo>
                  <a:pt x="3138378" y="5097229"/>
                  <a:pt x="3128290" y="5102400"/>
                  <a:pt x="3122019" y="5106534"/>
                </a:cubicBezTo>
                <a:cubicBezTo>
                  <a:pt x="3104982" y="5114809"/>
                  <a:pt x="3085488" y="5126181"/>
                  <a:pt x="3066672" y="5138585"/>
                </a:cubicBezTo>
                <a:cubicBezTo>
                  <a:pt x="3060400" y="5142718"/>
                  <a:pt x="3058623" y="5146846"/>
                  <a:pt x="3055487" y="5148914"/>
                </a:cubicBezTo>
                <a:cubicBezTo>
                  <a:pt x="3048536" y="5152017"/>
                  <a:pt x="3041586" y="5155121"/>
                  <a:pt x="3035313" y="5159255"/>
                </a:cubicBezTo>
                <a:cubicBezTo>
                  <a:pt x="2997684" y="5184060"/>
                  <a:pt x="2963189" y="5206799"/>
                  <a:pt x="2925559" y="5231604"/>
                </a:cubicBezTo>
                <a:lnTo>
                  <a:pt x="2831020" y="5292621"/>
                </a:lnTo>
                <a:lnTo>
                  <a:pt x="2825967" y="5295116"/>
                </a:lnTo>
                <a:cubicBezTo>
                  <a:pt x="2777484" y="5320102"/>
                  <a:pt x="2726308" y="5347834"/>
                  <a:pt x="2687824" y="5366693"/>
                </a:cubicBezTo>
                <a:cubicBezTo>
                  <a:pt x="2628012" y="5414701"/>
                  <a:pt x="2545954" y="5418327"/>
                  <a:pt x="2486143" y="5466334"/>
                </a:cubicBezTo>
                <a:cubicBezTo>
                  <a:pt x="2476045" y="5472169"/>
                  <a:pt x="2460117" y="5467901"/>
                  <a:pt x="2448170" y="5464700"/>
                </a:cubicBezTo>
                <a:cubicBezTo>
                  <a:pt x="2427195" y="5463348"/>
                  <a:pt x="2400389" y="5451896"/>
                  <a:pt x="2406710" y="5492012"/>
                </a:cubicBezTo>
                <a:cubicBezTo>
                  <a:pt x="2407490" y="5505028"/>
                  <a:pt x="2393410" y="5509792"/>
                  <a:pt x="2384380" y="5511641"/>
                </a:cubicBezTo>
                <a:cubicBezTo>
                  <a:pt x="2299405" y="5510218"/>
                  <a:pt x="2247272" y="5577360"/>
                  <a:pt x="2176871" y="5601185"/>
                </a:cubicBezTo>
                <a:cubicBezTo>
                  <a:pt x="2077243" y="5638525"/>
                  <a:pt x="1997727" y="5728212"/>
                  <a:pt x="1883527" y="5740302"/>
                </a:cubicBezTo>
                <a:cubicBezTo>
                  <a:pt x="1866531" y="5740017"/>
                  <a:pt x="1851383" y="5748763"/>
                  <a:pt x="1832256" y="5756447"/>
                </a:cubicBezTo>
                <a:cubicBezTo>
                  <a:pt x="1820596" y="5736248"/>
                  <a:pt x="1825932" y="5716331"/>
                  <a:pt x="1810292" y="5695064"/>
                </a:cubicBezTo>
                <a:cubicBezTo>
                  <a:pt x="1780857" y="5661564"/>
                  <a:pt x="1788902" y="5599686"/>
                  <a:pt x="1827450" y="5567323"/>
                </a:cubicBezTo>
                <a:cubicBezTo>
                  <a:pt x="1858811" y="5545843"/>
                  <a:pt x="1899985" y="5535532"/>
                  <a:pt x="1911725" y="5491718"/>
                </a:cubicBezTo>
                <a:cubicBezTo>
                  <a:pt x="1915995" y="5475785"/>
                  <a:pt x="1935904" y="5481120"/>
                  <a:pt x="1948916" y="5480340"/>
                </a:cubicBezTo>
                <a:cubicBezTo>
                  <a:pt x="1985820" y="5485959"/>
                  <a:pt x="2016114" y="5468462"/>
                  <a:pt x="2046409" y="5450965"/>
                </a:cubicBezTo>
                <a:cubicBezTo>
                  <a:pt x="2071655" y="5436384"/>
                  <a:pt x="2082823" y="5426570"/>
                  <a:pt x="2064266" y="5400254"/>
                </a:cubicBezTo>
                <a:cubicBezTo>
                  <a:pt x="2058437" y="5390153"/>
                  <a:pt x="2057655" y="5377137"/>
                  <a:pt x="2067755" y="5371304"/>
                </a:cubicBezTo>
                <a:cubicBezTo>
                  <a:pt x="2083970" y="5358572"/>
                  <a:pt x="2092712" y="5373724"/>
                  <a:pt x="2098544" y="5383823"/>
                </a:cubicBezTo>
                <a:cubicBezTo>
                  <a:pt x="2123996" y="5416258"/>
                  <a:pt x="2144192" y="5404595"/>
                  <a:pt x="2163609" y="5379911"/>
                </a:cubicBezTo>
                <a:cubicBezTo>
                  <a:pt x="2218656" y="5317820"/>
                  <a:pt x="2276618" y="5260781"/>
                  <a:pt x="2347305" y="5219956"/>
                </a:cubicBezTo>
                <a:cubicBezTo>
                  <a:pt x="2378668" y="5198475"/>
                  <a:pt x="2367583" y="5144278"/>
                  <a:pt x="2419635" y="5141150"/>
                </a:cubicBezTo>
                <a:cubicBezTo>
                  <a:pt x="2423616" y="5142216"/>
                  <a:pt x="2419922" y="5124151"/>
                  <a:pt x="2417009" y="5119100"/>
                </a:cubicBezTo>
                <a:cubicBezTo>
                  <a:pt x="2405350" y="5098901"/>
                  <a:pt x="2389423" y="5094632"/>
                  <a:pt x="2371360" y="5098329"/>
                </a:cubicBezTo>
                <a:cubicBezTo>
                  <a:pt x="2358348" y="5099112"/>
                  <a:pt x="2336304" y="5101745"/>
                  <a:pt x="2343978" y="5120877"/>
                </a:cubicBezTo>
                <a:cubicBezTo>
                  <a:pt x="2348455" y="5151960"/>
                  <a:pt x="2326410" y="5154589"/>
                  <a:pt x="2306213" y="5166254"/>
                </a:cubicBezTo>
                <a:cubicBezTo>
                  <a:pt x="2238726" y="5195129"/>
                  <a:pt x="2163565" y="5204872"/>
                  <a:pt x="2106667" y="5257931"/>
                </a:cubicBezTo>
                <a:cubicBezTo>
                  <a:pt x="2089388" y="5274647"/>
                  <a:pt x="2075595" y="5262412"/>
                  <a:pt x="2060733" y="5254162"/>
                </a:cubicBezTo>
                <a:cubicBezTo>
                  <a:pt x="2033147" y="5229694"/>
                  <a:pt x="2010035" y="5236308"/>
                  <a:pt x="1982654" y="5258854"/>
                </a:cubicBezTo>
                <a:cubicBezTo>
                  <a:pt x="1939061" y="5294131"/>
                  <a:pt x="1911187" y="5286662"/>
                  <a:pt x="1892138" y="5230331"/>
                </a:cubicBezTo>
                <a:cubicBezTo>
                  <a:pt x="1881545" y="5206149"/>
                  <a:pt x="1873295" y="5221015"/>
                  <a:pt x="1864264" y="5222862"/>
                </a:cubicBezTo>
                <a:cubicBezTo>
                  <a:pt x="1815907" y="5244056"/>
                  <a:pt x="1767549" y="5265252"/>
                  <a:pt x="1722108" y="5291497"/>
                </a:cubicBezTo>
                <a:cubicBezTo>
                  <a:pt x="1627240" y="5342919"/>
                  <a:pt x="1523631" y="5379191"/>
                  <a:pt x="1437508" y="5445762"/>
                </a:cubicBezTo>
                <a:cubicBezTo>
                  <a:pt x="1381679" y="5494838"/>
                  <a:pt x="1304384" y="5512547"/>
                  <a:pt x="1232914" y="5540357"/>
                </a:cubicBezTo>
                <a:cubicBezTo>
                  <a:pt x="1208736" y="5550954"/>
                  <a:pt x="1198636" y="5556785"/>
                  <a:pt x="1188252" y="5579618"/>
                </a:cubicBezTo>
                <a:cubicBezTo>
                  <a:pt x="1173884" y="5601380"/>
                  <a:pt x="1161076" y="5649178"/>
                  <a:pt x="1117850" y="5603442"/>
                </a:cubicBezTo>
                <a:cubicBezTo>
                  <a:pt x="1108039" y="5592278"/>
                  <a:pt x="1088908" y="5599957"/>
                  <a:pt x="1089691" y="5612973"/>
                </a:cubicBezTo>
                <a:cubicBezTo>
                  <a:pt x="1094658" y="5674070"/>
                  <a:pt x="1043674" y="5673217"/>
                  <a:pt x="1012310" y="5694695"/>
                </a:cubicBezTo>
                <a:cubicBezTo>
                  <a:pt x="987064" y="5709274"/>
                  <a:pt x="962888" y="5719873"/>
                  <a:pt x="938706" y="5730469"/>
                </a:cubicBezTo>
                <a:cubicBezTo>
                  <a:pt x="927151" y="5733776"/>
                  <a:pt x="917622" y="5735493"/>
                  <a:pt x="909951" y="5735505"/>
                </a:cubicBezTo>
                <a:lnTo>
                  <a:pt x="900129" y="5732613"/>
                </a:lnTo>
                <a:lnTo>
                  <a:pt x="905311" y="5727186"/>
                </a:lnTo>
                <a:cubicBezTo>
                  <a:pt x="905054" y="5726855"/>
                  <a:pt x="902489" y="5728143"/>
                  <a:pt x="897357" y="5730719"/>
                </a:cubicBezTo>
                <a:lnTo>
                  <a:pt x="895587" y="5731276"/>
                </a:lnTo>
                <a:lnTo>
                  <a:pt x="893229" y="5730582"/>
                </a:lnTo>
                <a:lnTo>
                  <a:pt x="895301" y="5728075"/>
                </a:lnTo>
                <a:cubicBezTo>
                  <a:pt x="900545" y="5722584"/>
                  <a:pt x="902823" y="5719399"/>
                  <a:pt x="898489" y="5719940"/>
                </a:cubicBezTo>
                <a:lnTo>
                  <a:pt x="889543" y="5724325"/>
                </a:lnTo>
                <a:lnTo>
                  <a:pt x="884843" y="5714236"/>
                </a:lnTo>
                <a:lnTo>
                  <a:pt x="884861" y="5713914"/>
                </a:lnTo>
                <a:lnTo>
                  <a:pt x="912610" y="5689165"/>
                </a:lnTo>
                <a:cubicBezTo>
                  <a:pt x="915575" y="5686860"/>
                  <a:pt x="923782" y="5679066"/>
                  <a:pt x="927432" y="5677642"/>
                </a:cubicBezTo>
                <a:cubicBezTo>
                  <a:pt x="938380" y="5673373"/>
                  <a:pt x="945903" y="5664697"/>
                  <a:pt x="952517" y="5660968"/>
                </a:cubicBezTo>
                <a:cubicBezTo>
                  <a:pt x="961409" y="5654054"/>
                  <a:pt x="966653" y="5648565"/>
                  <a:pt x="965283" y="5646802"/>
                </a:cubicBezTo>
                <a:lnTo>
                  <a:pt x="953977" y="5650094"/>
                </a:lnTo>
                <a:lnTo>
                  <a:pt x="975150" y="5630803"/>
                </a:lnTo>
                <a:cubicBezTo>
                  <a:pt x="978114" y="5628500"/>
                  <a:pt x="980394" y="5625314"/>
                  <a:pt x="982672" y="5622127"/>
                </a:cubicBezTo>
                <a:cubicBezTo>
                  <a:pt x="988140" y="5610808"/>
                  <a:pt x="1003646" y="5600165"/>
                  <a:pt x="1019152" y="5589525"/>
                </a:cubicBezTo>
                <a:cubicBezTo>
                  <a:pt x="1028731" y="5583491"/>
                  <a:pt x="1047202" y="5570546"/>
                  <a:pt x="1056555" y="5570343"/>
                </a:cubicBezTo>
                <a:cubicBezTo>
                  <a:pt x="1058611" y="5572986"/>
                  <a:pt x="1068190" y="5566954"/>
                  <a:pt x="1076397" y="5559158"/>
                </a:cubicBezTo>
                <a:cubicBezTo>
                  <a:pt x="1078675" y="5555973"/>
                  <a:pt x="1077990" y="5555092"/>
                  <a:pt x="1080955" y="5552787"/>
                </a:cubicBezTo>
                <a:cubicBezTo>
                  <a:pt x="1105354" y="5535232"/>
                  <a:pt x="1129292" y="5510965"/>
                  <a:pt x="1154377" y="5494292"/>
                </a:cubicBezTo>
                <a:cubicBezTo>
                  <a:pt x="1185388" y="5473008"/>
                  <a:pt x="1216626" y="5445896"/>
                  <a:pt x="1250379" y="5428136"/>
                </a:cubicBezTo>
                <a:cubicBezTo>
                  <a:pt x="1256993" y="5424410"/>
                  <a:pt x="1262236" y="5418919"/>
                  <a:pt x="1268850" y="5415191"/>
                </a:cubicBezTo>
                <a:cubicBezTo>
                  <a:pt x="1277742" y="5408277"/>
                  <a:pt x="1278652" y="5403329"/>
                  <a:pt x="1280245" y="5399261"/>
                </a:cubicBezTo>
                <a:cubicBezTo>
                  <a:pt x="1283209" y="5396957"/>
                  <a:pt x="1275911" y="5399803"/>
                  <a:pt x="1269983" y="5404413"/>
                </a:cubicBezTo>
                <a:cubicBezTo>
                  <a:pt x="1264054" y="5409021"/>
                  <a:pt x="1262683" y="5407259"/>
                  <a:pt x="1264962" y="5404073"/>
                </a:cubicBezTo>
                <a:cubicBezTo>
                  <a:pt x="1264276" y="5403192"/>
                  <a:pt x="1270205" y="5398583"/>
                  <a:pt x="1273170" y="5396278"/>
                </a:cubicBezTo>
                <a:cubicBezTo>
                  <a:pt x="1290046" y="5387399"/>
                  <a:pt x="1307147" y="5372691"/>
                  <a:pt x="1320151" y="5371064"/>
                </a:cubicBezTo>
                <a:cubicBezTo>
                  <a:pt x="1332693" y="5362727"/>
                  <a:pt x="1340678" y="5360762"/>
                  <a:pt x="1352534" y="5351544"/>
                </a:cubicBezTo>
                <a:cubicBezTo>
                  <a:pt x="1361426" y="5344630"/>
                  <a:pt x="1371004" y="5338598"/>
                  <a:pt x="1374192" y="5330463"/>
                </a:cubicBezTo>
                <a:cubicBezTo>
                  <a:pt x="1375101" y="5325514"/>
                  <a:pt x="1386959" y="5316296"/>
                  <a:pt x="1391517" y="5309925"/>
                </a:cubicBezTo>
                <a:cubicBezTo>
                  <a:pt x="1396760" y="5304434"/>
                  <a:pt x="1401780" y="5304774"/>
                  <a:pt x="1410672" y="5297860"/>
                </a:cubicBezTo>
                <a:cubicBezTo>
                  <a:pt x="1413637" y="5295555"/>
                  <a:pt x="1415007" y="5297318"/>
                  <a:pt x="1412043" y="5299623"/>
                </a:cubicBezTo>
                <a:cubicBezTo>
                  <a:pt x="1406800" y="5305113"/>
                  <a:pt x="1404520" y="5308299"/>
                  <a:pt x="1399278" y="5313790"/>
                </a:cubicBezTo>
                <a:cubicBezTo>
                  <a:pt x="1396313" y="5316094"/>
                  <a:pt x="1393349" y="5318399"/>
                  <a:pt x="1394719" y="5320161"/>
                </a:cubicBezTo>
                <a:cubicBezTo>
                  <a:pt x="1395404" y="5321043"/>
                  <a:pt x="1401333" y="5316434"/>
                  <a:pt x="1404296" y="5314129"/>
                </a:cubicBezTo>
                <a:cubicBezTo>
                  <a:pt x="1436903" y="5288778"/>
                  <a:pt x="1473160" y="5262005"/>
                  <a:pt x="1505082" y="5235773"/>
                </a:cubicBezTo>
                <a:cubicBezTo>
                  <a:pt x="1539283" y="5206354"/>
                  <a:pt x="1575538" y="5179581"/>
                  <a:pt x="1610425" y="5151044"/>
                </a:cubicBezTo>
                <a:cubicBezTo>
                  <a:pt x="1616354" y="5146435"/>
                  <a:pt x="1620002" y="5145013"/>
                  <a:pt x="1621596" y="5140945"/>
                </a:cubicBezTo>
                <a:cubicBezTo>
                  <a:pt x="1620226" y="5139182"/>
                  <a:pt x="1612928" y="5142029"/>
                  <a:pt x="1609963" y="5144333"/>
                </a:cubicBezTo>
                <a:cubicBezTo>
                  <a:pt x="1601070" y="5151247"/>
                  <a:pt x="1591493" y="5157280"/>
                  <a:pt x="1583971" y="5165957"/>
                </a:cubicBezTo>
                <a:cubicBezTo>
                  <a:pt x="1570520" y="5179241"/>
                  <a:pt x="1551363" y="5191307"/>
                  <a:pt x="1537227" y="5203711"/>
                </a:cubicBezTo>
                <a:cubicBezTo>
                  <a:pt x="1526279" y="5207980"/>
                  <a:pt x="1518070" y="5215776"/>
                  <a:pt x="1512143" y="5220384"/>
                </a:cubicBezTo>
                <a:cubicBezTo>
                  <a:pt x="1500285" y="5229604"/>
                  <a:pt x="1491392" y="5236516"/>
                  <a:pt x="1485688" y="5235296"/>
                </a:cubicBezTo>
                <a:cubicBezTo>
                  <a:pt x="1484318" y="5233534"/>
                  <a:pt x="1477704" y="5237261"/>
                  <a:pt x="1474055" y="5238685"/>
                </a:cubicBezTo>
                <a:cubicBezTo>
                  <a:pt x="1475649" y="5234618"/>
                  <a:pt x="1485912" y="5229467"/>
                  <a:pt x="1488191" y="5226281"/>
                </a:cubicBezTo>
                <a:cubicBezTo>
                  <a:pt x="1517834" y="5203235"/>
                  <a:pt x="1544512" y="5182495"/>
                  <a:pt x="1571190" y="5161753"/>
                </a:cubicBezTo>
                <a:cubicBezTo>
                  <a:pt x="1588976" y="5147925"/>
                  <a:pt x="1604482" y="5137284"/>
                  <a:pt x="1620897" y="5121694"/>
                </a:cubicBezTo>
                <a:cubicBezTo>
                  <a:pt x="1631384" y="5110713"/>
                  <a:pt x="1642556" y="5100613"/>
                  <a:pt x="1658063" y="5089971"/>
                </a:cubicBezTo>
                <a:cubicBezTo>
                  <a:pt x="1663990" y="5085362"/>
                  <a:pt x="1666270" y="5082176"/>
                  <a:pt x="1668549" y="5078989"/>
                </a:cubicBezTo>
                <a:cubicBezTo>
                  <a:pt x="1670828" y="5075804"/>
                  <a:pt x="1670143" y="5074923"/>
                  <a:pt x="1666494" y="5076346"/>
                </a:cubicBezTo>
                <a:cubicBezTo>
                  <a:pt x="1659195" y="5079193"/>
                  <a:pt x="1654859" y="5079735"/>
                  <a:pt x="1643002" y="5088954"/>
                </a:cubicBezTo>
                <a:cubicBezTo>
                  <a:pt x="1634795" y="5096749"/>
                  <a:pt x="1625217" y="5102781"/>
                  <a:pt x="1610396" y="5114304"/>
                </a:cubicBezTo>
                <a:cubicBezTo>
                  <a:pt x="1620882" y="5103323"/>
                  <a:pt x="1627497" y="5099594"/>
                  <a:pt x="1636390" y="5092681"/>
                </a:cubicBezTo>
                <a:cubicBezTo>
                  <a:pt x="1656454" y="5075669"/>
                  <a:pt x="1677205" y="5059537"/>
                  <a:pt x="1698639" y="5044286"/>
                </a:cubicBezTo>
                <a:cubicBezTo>
                  <a:pt x="1704567" y="5039675"/>
                  <a:pt x="1706160" y="5035608"/>
                  <a:pt x="1705476" y="5034728"/>
                </a:cubicBezTo>
                <a:cubicBezTo>
                  <a:pt x="1704105" y="5032965"/>
                  <a:pt x="1700457" y="5034387"/>
                  <a:pt x="1694528" y="5038997"/>
                </a:cubicBezTo>
                <a:cubicBezTo>
                  <a:pt x="1685635" y="5045911"/>
                  <a:pt x="1674462" y="5056010"/>
                  <a:pt x="1667849" y="5059738"/>
                </a:cubicBezTo>
                <a:cubicBezTo>
                  <a:pt x="1657587" y="5064890"/>
                  <a:pt x="1650063" y="5073566"/>
                  <a:pt x="1639115" y="5077835"/>
                </a:cubicBezTo>
                <a:cubicBezTo>
                  <a:pt x="1635466" y="5079259"/>
                  <a:pt x="1624295" y="5089358"/>
                  <a:pt x="1618366" y="5093968"/>
                </a:cubicBezTo>
                <a:cubicBezTo>
                  <a:pt x="1619275" y="5089020"/>
                  <a:pt x="1625888" y="5085292"/>
                  <a:pt x="1628853" y="5082987"/>
                </a:cubicBezTo>
                <a:cubicBezTo>
                  <a:pt x="1655532" y="5062246"/>
                  <a:pt x="1679244" y="5043809"/>
                  <a:pt x="1702959" y="5025373"/>
                </a:cubicBezTo>
                <a:cubicBezTo>
                  <a:pt x="1708888" y="5020763"/>
                  <a:pt x="1715501" y="5017035"/>
                  <a:pt x="1714131" y="5015273"/>
                </a:cubicBezTo>
                <a:cubicBezTo>
                  <a:pt x="1712075" y="5012628"/>
                  <a:pt x="1706147" y="5017237"/>
                  <a:pt x="1703868" y="5020423"/>
                </a:cubicBezTo>
                <a:cubicBezTo>
                  <a:pt x="1686082" y="5034252"/>
                  <a:pt x="1669206" y="5043131"/>
                  <a:pt x="1653700" y="5053773"/>
                </a:cubicBezTo>
                <a:cubicBezTo>
                  <a:pt x="1668520" y="5042249"/>
                  <a:pt x="1683342" y="5030726"/>
                  <a:pt x="1698163" y="5019204"/>
                </a:cubicBezTo>
                <a:cubicBezTo>
                  <a:pt x="1701128" y="5016898"/>
                  <a:pt x="1704092" y="5014594"/>
                  <a:pt x="1702722" y="5012831"/>
                </a:cubicBezTo>
                <a:cubicBezTo>
                  <a:pt x="1702036" y="5011950"/>
                  <a:pt x="1700665" y="5010187"/>
                  <a:pt x="1697701" y="5012492"/>
                </a:cubicBezTo>
                <a:cubicBezTo>
                  <a:pt x="1692458" y="5017982"/>
                  <a:pt x="1686753" y="5016761"/>
                  <a:pt x="1681509" y="5022252"/>
                </a:cubicBezTo>
                <a:cubicBezTo>
                  <a:pt x="1679230" y="5025439"/>
                  <a:pt x="1672616" y="5029167"/>
                  <a:pt x="1669652" y="5031472"/>
                </a:cubicBezTo>
                <a:cubicBezTo>
                  <a:pt x="1643660" y="5053094"/>
                  <a:pt x="1615611" y="5072073"/>
                  <a:pt x="1591212" y="5089628"/>
                </a:cubicBezTo>
                <a:cubicBezTo>
                  <a:pt x="1592805" y="5085560"/>
                  <a:pt x="1598734" y="5080951"/>
                  <a:pt x="1602383" y="5079529"/>
                </a:cubicBezTo>
                <a:cubicBezTo>
                  <a:pt x="1614926" y="5071191"/>
                  <a:pt x="1624042" y="5058447"/>
                  <a:pt x="1640234" y="5048686"/>
                </a:cubicBezTo>
                <a:cubicBezTo>
                  <a:pt x="1653461" y="5041231"/>
                  <a:pt x="1667597" y="5028828"/>
                  <a:pt x="1679454" y="5019609"/>
                </a:cubicBezTo>
                <a:cubicBezTo>
                  <a:pt x="1685383" y="5014999"/>
                  <a:pt x="1688347" y="5012695"/>
                  <a:pt x="1694275" y="5008087"/>
                </a:cubicBezTo>
                <a:cubicBezTo>
                  <a:pt x="1696555" y="5004899"/>
                  <a:pt x="1695869" y="5004019"/>
                  <a:pt x="1695184" y="5003137"/>
                </a:cubicBezTo>
                <a:cubicBezTo>
                  <a:pt x="1691534" y="5004560"/>
                  <a:pt x="1687200" y="5005103"/>
                  <a:pt x="1681272" y="5009712"/>
                </a:cubicBezTo>
                <a:cubicBezTo>
                  <a:pt x="1673064" y="5017508"/>
                  <a:pt x="1664171" y="5024421"/>
                  <a:pt x="1655278" y="5031334"/>
                </a:cubicBezTo>
                <a:cubicBezTo>
                  <a:pt x="1643421" y="5040553"/>
                  <a:pt x="1631564" y="5049771"/>
                  <a:pt x="1619707" y="5058990"/>
                </a:cubicBezTo>
                <a:cubicBezTo>
                  <a:pt x="1608074" y="5062378"/>
                  <a:pt x="1595994" y="5077425"/>
                  <a:pt x="1584360" y="5080815"/>
                </a:cubicBezTo>
                <a:cubicBezTo>
                  <a:pt x="1573188" y="5090914"/>
                  <a:pt x="1562239" y="5095184"/>
                  <a:pt x="1550383" y="5104402"/>
                </a:cubicBezTo>
                <a:cubicBezTo>
                  <a:pt x="1541490" y="5111316"/>
                  <a:pt x="1537841" y="5112740"/>
                  <a:pt x="1534191" y="5114163"/>
                </a:cubicBezTo>
                <a:cubicBezTo>
                  <a:pt x="1536470" y="5110977"/>
                  <a:pt x="1535100" y="5109215"/>
                  <a:pt x="1537378" y="5106028"/>
                </a:cubicBezTo>
                <a:cubicBezTo>
                  <a:pt x="1536693" y="5105148"/>
                  <a:pt x="1542622" y="5100538"/>
                  <a:pt x="1545587" y="5098233"/>
                </a:cubicBezTo>
                <a:cubicBezTo>
                  <a:pt x="1569300" y="5079796"/>
                  <a:pt x="1593015" y="5061360"/>
                  <a:pt x="1616729" y="5042923"/>
                </a:cubicBezTo>
                <a:cubicBezTo>
                  <a:pt x="1619693" y="5040618"/>
                  <a:pt x="1623342" y="5039195"/>
                  <a:pt x="1621972" y="5037434"/>
                </a:cubicBezTo>
                <a:cubicBezTo>
                  <a:pt x="1621287" y="5036552"/>
                  <a:pt x="1617637" y="5037975"/>
                  <a:pt x="1614673" y="5040280"/>
                </a:cubicBezTo>
                <a:cubicBezTo>
                  <a:pt x="1603725" y="5044548"/>
                  <a:pt x="1592553" y="5054650"/>
                  <a:pt x="1580697" y="5063868"/>
                </a:cubicBezTo>
                <a:cubicBezTo>
                  <a:pt x="1571804" y="5070782"/>
                  <a:pt x="1569524" y="5073967"/>
                  <a:pt x="1566784" y="5070442"/>
                </a:cubicBezTo>
                <a:cubicBezTo>
                  <a:pt x="1561078" y="5069222"/>
                  <a:pt x="1548536" y="5077558"/>
                  <a:pt x="1539643" y="5084472"/>
                </a:cubicBezTo>
                <a:cubicBezTo>
                  <a:pt x="1535995" y="5085895"/>
                  <a:pt x="1530066" y="5090505"/>
                  <a:pt x="1524138" y="5095114"/>
                </a:cubicBezTo>
                <a:cubicBezTo>
                  <a:pt x="1530066" y="5090505"/>
                  <a:pt x="1524138" y="5095114"/>
                  <a:pt x="1526416" y="5091928"/>
                </a:cubicBezTo>
                <a:cubicBezTo>
                  <a:pt x="1567916" y="5059665"/>
                  <a:pt x="1606452" y="5029704"/>
                  <a:pt x="1644987" y="4999745"/>
                </a:cubicBezTo>
                <a:cubicBezTo>
                  <a:pt x="1647951" y="4997440"/>
                  <a:pt x="1647266" y="4996558"/>
                  <a:pt x="1647266" y="4996558"/>
                </a:cubicBezTo>
                <a:cubicBezTo>
                  <a:pt x="1639282" y="4998524"/>
                  <a:pt x="1625146" y="5010928"/>
                  <a:pt x="1615568" y="5016961"/>
                </a:cubicBezTo>
                <a:cubicBezTo>
                  <a:pt x="1618755" y="5008826"/>
                  <a:pt x="1629927" y="4998727"/>
                  <a:pt x="1634486" y="4992354"/>
                </a:cubicBezTo>
                <a:cubicBezTo>
                  <a:pt x="1641323" y="4982799"/>
                  <a:pt x="1641323" y="4982799"/>
                  <a:pt x="1629689" y="4986185"/>
                </a:cubicBezTo>
                <a:cubicBezTo>
                  <a:pt x="1626725" y="4988491"/>
                  <a:pt x="1626725" y="4988491"/>
                  <a:pt x="1626725" y="4988491"/>
                </a:cubicBezTo>
                <a:cubicBezTo>
                  <a:pt x="1626040" y="4987610"/>
                  <a:pt x="1621705" y="4988151"/>
                  <a:pt x="1624670" y="4985846"/>
                </a:cubicBezTo>
                <a:cubicBezTo>
                  <a:pt x="1638805" y="4973443"/>
                  <a:pt x="1629228" y="4979475"/>
                  <a:pt x="1624894" y="4980016"/>
                </a:cubicBezTo>
                <a:cubicBezTo>
                  <a:pt x="1617594" y="4982864"/>
                  <a:pt x="1617594" y="4982864"/>
                  <a:pt x="1625802" y="4975068"/>
                </a:cubicBezTo>
                <a:cubicBezTo>
                  <a:pt x="1631731" y="4970459"/>
                  <a:pt x="1634694" y="4968155"/>
                  <a:pt x="1633324" y="4966393"/>
                </a:cubicBezTo>
                <a:cubicBezTo>
                  <a:pt x="1631954" y="4964629"/>
                  <a:pt x="1631268" y="4963749"/>
                  <a:pt x="1622376" y="4970662"/>
                </a:cubicBezTo>
                <a:cubicBezTo>
                  <a:pt x="1609834" y="4979000"/>
                  <a:pt x="1596607" y="4986455"/>
                  <a:pt x="1584065" y="4994792"/>
                </a:cubicBezTo>
                <a:cubicBezTo>
                  <a:pt x="1574486" y="5000824"/>
                  <a:pt x="1567187" y="5003671"/>
                  <a:pt x="1556925" y="5008821"/>
                </a:cubicBezTo>
                <a:cubicBezTo>
                  <a:pt x="1553960" y="5011127"/>
                  <a:pt x="1548032" y="5015736"/>
                  <a:pt x="1542103" y="5020345"/>
                </a:cubicBezTo>
                <a:cubicBezTo>
                  <a:pt x="1533210" y="5027259"/>
                  <a:pt x="1521353" y="5036478"/>
                  <a:pt x="1512461" y="5043391"/>
                </a:cubicBezTo>
                <a:cubicBezTo>
                  <a:pt x="1503568" y="5050304"/>
                  <a:pt x="1491711" y="5059522"/>
                  <a:pt x="1482818" y="5066437"/>
                </a:cubicBezTo>
                <a:cubicBezTo>
                  <a:pt x="1482818" y="5066437"/>
                  <a:pt x="1482133" y="5065555"/>
                  <a:pt x="1479168" y="5067860"/>
                </a:cubicBezTo>
                <a:cubicBezTo>
                  <a:pt x="1478484" y="5066979"/>
                  <a:pt x="1480763" y="5063792"/>
                  <a:pt x="1480763" y="5063792"/>
                </a:cubicBezTo>
                <a:cubicBezTo>
                  <a:pt x="1488970" y="5055997"/>
                  <a:pt x="1501512" y="5047661"/>
                  <a:pt x="1510405" y="5040747"/>
                </a:cubicBezTo>
                <a:cubicBezTo>
                  <a:pt x="1512685" y="5037560"/>
                  <a:pt x="1516333" y="5036139"/>
                  <a:pt x="1518612" y="5032953"/>
                </a:cubicBezTo>
                <a:cubicBezTo>
                  <a:pt x="1517927" y="5032071"/>
                  <a:pt x="1517242" y="5031189"/>
                  <a:pt x="1517242" y="5031189"/>
                </a:cubicBezTo>
                <a:cubicBezTo>
                  <a:pt x="1501736" y="5041831"/>
                  <a:pt x="1504924" y="5033697"/>
                  <a:pt x="1502868" y="5031053"/>
                </a:cubicBezTo>
                <a:cubicBezTo>
                  <a:pt x="1499903" y="5033358"/>
                  <a:pt x="1496940" y="5035662"/>
                  <a:pt x="1493976" y="5037966"/>
                </a:cubicBezTo>
                <a:lnTo>
                  <a:pt x="1460904" y="5061761"/>
                </a:lnTo>
                <a:lnTo>
                  <a:pt x="1461949" y="5052968"/>
                </a:lnTo>
                <a:lnTo>
                  <a:pt x="1480287" y="5038711"/>
                </a:lnTo>
                <a:cubicBezTo>
                  <a:pt x="1492829" y="5030374"/>
                  <a:pt x="1505371" y="5022038"/>
                  <a:pt x="1517228" y="5012819"/>
                </a:cubicBezTo>
                <a:cubicBezTo>
                  <a:pt x="1520193" y="5010515"/>
                  <a:pt x="1523157" y="5008209"/>
                  <a:pt x="1524751" y="5004143"/>
                </a:cubicBezTo>
                <a:cubicBezTo>
                  <a:pt x="1524065" y="5003262"/>
                  <a:pt x="1518137" y="5007871"/>
                  <a:pt x="1517451" y="5006989"/>
                </a:cubicBezTo>
                <a:cubicBezTo>
                  <a:pt x="1510153" y="5009836"/>
                  <a:pt x="1501944" y="5017631"/>
                  <a:pt x="1491681" y="5022782"/>
                </a:cubicBezTo>
                <a:cubicBezTo>
                  <a:pt x="1512432" y="5006650"/>
                  <a:pt x="1527253" y="4995126"/>
                  <a:pt x="1545038" y="4981299"/>
                </a:cubicBezTo>
                <a:cubicBezTo>
                  <a:pt x="1556896" y="4972081"/>
                  <a:pt x="1565103" y="4964287"/>
                  <a:pt x="1576275" y="4954186"/>
                </a:cubicBezTo>
                <a:cubicBezTo>
                  <a:pt x="1582204" y="4949577"/>
                  <a:pt x="1583797" y="4945510"/>
                  <a:pt x="1582427" y="4943748"/>
                </a:cubicBezTo>
                <a:cubicBezTo>
                  <a:pt x="1581056" y="4941986"/>
                  <a:pt x="1574443" y="4945713"/>
                  <a:pt x="1565551" y="4952626"/>
                </a:cubicBezTo>
                <a:cubicBezTo>
                  <a:pt x="1560307" y="4958118"/>
                  <a:pt x="1550044" y="4963268"/>
                  <a:pt x="1543207" y="4972825"/>
                </a:cubicBezTo>
                <a:cubicBezTo>
                  <a:pt x="1540928" y="4976012"/>
                  <a:pt x="1531350" y="4982044"/>
                  <a:pt x="1528385" y="4984348"/>
                </a:cubicBezTo>
                <a:lnTo>
                  <a:pt x="1511199" y="4994871"/>
                </a:lnTo>
                <a:lnTo>
                  <a:pt x="1510324" y="4982879"/>
                </a:lnTo>
                <a:cubicBezTo>
                  <a:pt x="1503427" y="4976762"/>
                  <a:pt x="1495464" y="4974629"/>
                  <a:pt x="1490414" y="4977544"/>
                </a:cubicBezTo>
                <a:lnTo>
                  <a:pt x="1418706" y="5021819"/>
                </a:lnTo>
                <a:lnTo>
                  <a:pt x="1437820" y="5002442"/>
                </a:lnTo>
                <a:cubicBezTo>
                  <a:pt x="1422539" y="5007254"/>
                  <a:pt x="1406808" y="5023725"/>
                  <a:pt x="1391302" y="5034367"/>
                </a:cubicBezTo>
                <a:cubicBezTo>
                  <a:pt x="1387653" y="5035790"/>
                  <a:pt x="1390616" y="5033485"/>
                  <a:pt x="1392895" y="5030300"/>
                </a:cubicBezTo>
                <a:cubicBezTo>
                  <a:pt x="1399047" y="5019861"/>
                  <a:pt x="1395398" y="5021283"/>
                  <a:pt x="1382171" y="5028740"/>
                </a:cubicBezTo>
                <a:lnTo>
                  <a:pt x="1342887" y="5057005"/>
                </a:lnTo>
                <a:lnTo>
                  <a:pt x="1312913" y="5066590"/>
                </a:lnTo>
                <a:lnTo>
                  <a:pt x="1282214" y="5103676"/>
                </a:lnTo>
                <a:lnTo>
                  <a:pt x="1257357" y="5124363"/>
                </a:lnTo>
                <a:lnTo>
                  <a:pt x="1236543" y="5143654"/>
                </a:lnTo>
                <a:lnTo>
                  <a:pt x="1204244" y="5165542"/>
                </a:lnTo>
                <a:lnTo>
                  <a:pt x="1148463" y="5197575"/>
                </a:lnTo>
                <a:lnTo>
                  <a:pt x="1150035" y="5195075"/>
                </a:lnTo>
                <a:cubicBezTo>
                  <a:pt x="1148665" y="5193313"/>
                  <a:pt x="1142051" y="5197041"/>
                  <a:pt x="1139087" y="5199346"/>
                </a:cubicBezTo>
                <a:cubicBezTo>
                  <a:pt x="1135438" y="5200769"/>
                  <a:pt x="1129510" y="5205377"/>
                  <a:pt x="1126545" y="5207683"/>
                </a:cubicBezTo>
                <a:cubicBezTo>
                  <a:pt x="1105795" y="5223814"/>
                  <a:pt x="1085044" y="5239948"/>
                  <a:pt x="1061331" y="5258383"/>
                </a:cubicBezTo>
                <a:lnTo>
                  <a:pt x="1044445" y="5270794"/>
                </a:lnTo>
                <a:lnTo>
                  <a:pt x="1035379" y="5276113"/>
                </a:lnTo>
                <a:cubicBezTo>
                  <a:pt x="1023788" y="5281545"/>
                  <a:pt x="1011771" y="5282594"/>
                  <a:pt x="998511" y="5268368"/>
                </a:cubicBezTo>
                <a:cubicBezTo>
                  <a:pt x="971993" y="5239917"/>
                  <a:pt x="999372" y="5217371"/>
                  <a:pt x="1013738" y="5195608"/>
                </a:cubicBezTo>
                <a:cubicBezTo>
                  <a:pt x="1031309" y="5161894"/>
                  <a:pt x="1059755" y="5135364"/>
                  <a:pt x="1094032" y="5118935"/>
                </a:cubicBezTo>
                <a:cubicBezTo>
                  <a:pt x="1166856" y="5070144"/>
                  <a:pt x="1220057" y="4999018"/>
                  <a:pt x="1288897" y="4949163"/>
                </a:cubicBezTo>
                <a:cubicBezTo>
                  <a:pt x="1310160" y="4933514"/>
                  <a:pt x="1293738" y="4899232"/>
                  <a:pt x="1313156" y="4874551"/>
                </a:cubicBezTo>
                <a:cubicBezTo>
                  <a:pt x="1328591" y="4848805"/>
                  <a:pt x="1336061" y="4820922"/>
                  <a:pt x="1294395" y="4801221"/>
                </a:cubicBezTo>
                <a:cubicBezTo>
                  <a:pt x="1271570" y="4790835"/>
                  <a:pt x="1287006" y="4765089"/>
                  <a:pt x="1300304" y="4747306"/>
                </a:cubicBezTo>
                <a:cubicBezTo>
                  <a:pt x="1312538" y="4733510"/>
                  <a:pt x="1326619" y="4728744"/>
                  <a:pt x="1339345" y="4744961"/>
                </a:cubicBezTo>
                <a:cubicBezTo>
                  <a:pt x="1345172" y="4755062"/>
                  <a:pt x="1353918" y="4770211"/>
                  <a:pt x="1374114" y="4758546"/>
                </a:cubicBezTo>
                <a:cubicBezTo>
                  <a:pt x="1370133" y="4757480"/>
                  <a:pt x="1368284" y="4748447"/>
                  <a:pt x="1368284" y="4748447"/>
                </a:cubicBezTo>
                <a:cubicBezTo>
                  <a:pt x="1321365" y="4684647"/>
                  <a:pt x="1333884" y="4653850"/>
                  <a:pt x="1406131" y="4639056"/>
                </a:cubicBezTo>
                <a:cubicBezTo>
                  <a:pt x="1429242" y="4632442"/>
                  <a:pt x="1462944" y="4650009"/>
                  <a:pt x="1473331" y="4627180"/>
                </a:cubicBezTo>
                <a:cubicBezTo>
                  <a:pt x="1494101" y="4581518"/>
                  <a:pt x="1530801" y="4540123"/>
                  <a:pt x="1535642" y="4490192"/>
                </a:cubicBezTo>
                <a:cubicBezTo>
                  <a:pt x="1536997" y="4469211"/>
                  <a:pt x="1533302" y="4451144"/>
                  <a:pt x="1553500" y="4439481"/>
                </a:cubicBezTo>
                <a:cubicBezTo>
                  <a:pt x="1584862" y="4418001"/>
                  <a:pt x="1559121" y="4402566"/>
                  <a:pt x="1544262" y="4394317"/>
                </a:cubicBezTo>
                <a:cubicBezTo>
                  <a:pt x="1518522" y="4378881"/>
                  <a:pt x="1464831" y="4419993"/>
                  <a:pt x="1465323" y="4450005"/>
                </a:cubicBezTo>
                <a:cubicBezTo>
                  <a:pt x="1467952" y="4472055"/>
                  <a:pt x="1464750" y="4484005"/>
                  <a:pt x="1444552" y="4495668"/>
                </a:cubicBezTo>
                <a:cubicBezTo>
                  <a:pt x="1424355" y="4507333"/>
                  <a:pt x="1383182" y="4517645"/>
                  <a:pt x="1425630" y="4550363"/>
                </a:cubicBezTo>
                <a:cubicBezTo>
                  <a:pt x="1432525" y="4556481"/>
                  <a:pt x="1426409" y="4563379"/>
                  <a:pt x="1420294" y="4570279"/>
                </a:cubicBezTo>
                <a:cubicBezTo>
                  <a:pt x="1383102" y="4581657"/>
                  <a:pt x="1373863" y="4536492"/>
                  <a:pt x="1340941" y="4531941"/>
                </a:cubicBezTo>
                <a:cubicBezTo>
                  <a:pt x="1325013" y="4527672"/>
                  <a:pt x="1342296" y="4510958"/>
                  <a:pt x="1350546" y="4496092"/>
                </a:cubicBezTo>
                <a:cubicBezTo>
                  <a:pt x="1367048" y="4466362"/>
                  <a:pt x="1406374" y="4447018"/>
                  <a:pt x="1396072" y="4405835"/>
                </a:cubicBezTo>
                <a:cubicBezTo>
                  <a:pt x="1393153" y="4400787"/>
                  <a:pt x="1399273" y="4393886"/>
                  <a:pt x="1404322" y="4390971"/>
                </a:cubicBezTo>
                <a:cubicBezTo>
                  <a:pt x="1483754" y="4365295"/>
                  <a:pt x="1484408" y="4267283"/>
                  <a:pt x="1546066" y="4228309"/>
                </a:cubicBezTo>
                <a:cubicBezTo>
                  <a:pt x="1561211" y="4219561"/>
                  <a:pt x="1569465" y="4204695"/>
                  <a:pt x="1584610" y="4195948"/>
                </a:cubicBezTo>
                <a:cubicBezTo>
                  <a:pt x="1632969" y="4174753"/>
                  <a:pt x="1663550" y="4140256"/>
                  <a:pt x="1695201" y="4101778"/>
                </a:cubicBezTo>
                <a:cubicBezTo>
                  <a:pt x="1702383" y="4090897"/>
                  <a:pt x="1712481" y="4085065"/>
                  <a:pt x="1719667" y="4074181"/>
                </a:cubicBezTo>
                <a:cubicBezTo>
                  <a:pt x="1727137" y="4046301"/>
                  <a:pt x="1807556" y="4080655"/>
                  <a:pt x="1770732" y="4011023"/>
                </a:cubicBezTo>
                <a:cubicBezTo>
                  <a:pt x="1767355" y="4003715"/>
                  <a:pt x="1765672" y="3996060"/>
                  <a:pt x="1764666" y="3988120"/>
                </a:cubicBezTo>
                <a:lnTo>
                  <a:pt x="1763642" y="3975547"/>
                </a:lnTo>
                <a:lnTo>
                  <a:pt x="1722206" y="4005024"/>
                </a:lnTo>
                <a:cubicBezTo>
                  <a:pt x="1668086" y="4039614"/>
                  <a:pt x="1609325" y="4068987"/>
                  <a:pt x="1559842" y="4112272"/>
                </a:cubicBezTo>
                <a:cubicBezTo>
                  <a:pt x="1535101" y="4141130"/>
                  <a:pt x="1502113" y="4161741"/>
                  <a:pt x="1465001" y="4169987"/>
                </a:cubicBezTo>
                <a:cubicBezTo>
                  <a:pt x="1440260" y="4178230"/>
                  <a:pt x="1411397" y="4198841"/>
                  <a:pt x="1390779" y="4165864"/>
                </a:cubicBezTo>
                <a:cubicBezTo>
                  <a:pt x="1370159" y="4132883"/>
                  <a:pt x="1407272" y="4120518"/>
                  <a:pt x="1419642" y="4099904"/>
                </a:cubicBezTo>
                <a:cubicBezTo>
                  <a:pt x="1423767" y="4095783"/>
                  <a:pt x="1427891" y="4095783"/>
                  <a:pt x="1432012" y="4091661"/>
                </a:cubicBezTo>
                <a:cubicBezTo>
                  <a:pt x="1518608" y="4042193"/>
                  <a:pt x="1563967" y="3939131"/>
                  <a:pt x="1667054" y="3914398"/>
                </a:cubicBezTo>
                <a:cubicBezTo>
                  <a:pt x="1683548" y="3883481"/>
                  <a:pt x="1704166" y="3857715"/>
                  <a:pt x="1726844" y="3834010"/>
                </a:cubicBezTo>
                <a:lnTo>
                  <a:pt x="1736221" y="3825172"/>
                </a:lnTo>
                <a:cubicBezTo>
                  <a:pt x="1737599" y="3820886"/>
                  <a:pt x="1738977" y="3816600"/>
                  <a:pt x="1740354" y="3812313"/>
                </a:cubicBezTo>
                <a:cubicBezTo>
                  <a:pt x="1745952" y="3801873"/>
                  <a:pt x="1753684" y="3791939"/>
                  <a:pt x="1763586" y="3782853"/>
                </a:cubicBezTo>
                <a:lnTo>
                  <a:pt x="1799007" y="3750261"/>
                </a:lnTo>
                <a:lnTo>
                  <a:pt x="1799009" y="3745381"/>
                </a:lnTo>
                <a:cubicBezTo>
                  <a:pt x="1790759" y="3737135"/>
                  <a:pt x="1782513" y="3741257"/>
                  <a:pt x="1778390" y="3749503"/>
                </a:cubicBezTo>
                <a:cubicBezTo>
                  <a:pt x="1761895" y="3765992"/>
                  <a:pt x="1741276" y="3778358"/>
                  <a:pt x="1720660" y="3774237"/>
                </a:cubicBezTo>
                <a:lnTo>
                  <a:pt x="1687622" y="3769462"/>
                </a:lnTo>
                <a:lnTo>
                  <a:pt x="1641307" y="3807746"/>
                </a:lnTo>
                <a:cubicBezTo>
                  <a:pt x="1628053" y="3819973"/>
                  <a:pt x="1616760" y="3825523"/>
                  <a:pt x="1605066" y="3820077"/>
                </a:cubicBezTo>
                <a:lnTo>
                  <a:pt x="1593946" y="3811426"/>
                </a:lnTo>
                <a:lnTo>
                  <a:pt x="1580461" y="3823705"/>
                </a:lnTo>
                <a:cubicBezTo>
                  <a:pt x="1506239" y="3889663"/>
                  <a:pt x="1427891" y="3959746"/>
                  <a:pt x="1333051" y="4000968"/>
                </a:cubicBezTo>
                <a:cubicBezTo>
                  <a:pt x="1312430" y="4009214"/>
                  <a:pt x="1300062" y="4029825"/>
                  <a:pt x="1287691" y="4050436"/>
                </a:cubicBezTo>
                <a:cubicBezTo>
                  <a:pt x="1238208" y="4124639"/>
                  <a:pt x="1163986" y="4169987"/>
                  <a:pt x="1089760" y="4215330"/>
                </a:cubicBezTo>
                <a:cubicBezTo>
                  <a:pt x="1048525" y="4244188"/>
                  <a:pt x="1007291" y="4223577"/>
                  <a:pt x="986674" y="4178230"/>
                </a:cubicBezTo>
                <a:cubicBezTo>
                  <a:pt x="978428" y="4165863"/>
                  <a:pt x="970180" y="4169987"/>
                  <a:pt x="957809" y="4165863"/>
                </a:cubicBezTo>
                <a:cubicBezTo>
                  <a:pt x="912450" y="4161741"/>
                  <a:pt x="904202" y="4145252"/>
                  <a:pt x="928945" y="4104028"/>
                </a:cubicBezTo>
                <a:cubicBezTo>
                  <a:pt x="945438" y="4083415"/>
                  <a:pt x="961935" y="4062805"/>
                  <a:pt x="982549" y="4042193"/>
                </a:cubicBezTo>
                <a:cubicBezTo>
                  <a:pt x="1011413" y="4017457"/>
                  <a:pt x="1023786" y="3967988"/>
                  <a:pt x="1081516" y="3988600"/>
                </a:cubicBezTo>
                <a:cubicBezTo>
                  <a:pt x="1093885" y="3992724"/>
                  <a:pt x="1106254" y="3976234"/>
                  <a:pt x="1098010" y="3963867"/>
                </a:cubicBezTo>
                <a:lnTo>
                  <a:pt x="1088759" y="3937593"/>
                </a:lnTo>
                <a:lnTo>
                  <a:pt x="1102576" y="3928445"/>
                </a:lnTo>
                <a:cubicBezTo>
                  <a:pt x="1105707" y="3926371"/>
                  <a:pt x="1105707" y="3926371"/>
                  <a:pt x="1108838" y="3924299"/>
                </a:cubicBezTo>
                <a:cubicBezTo>
                  <a:pt x="1113559" y="3917826"/>
                  <a:pt x="1119987" y="3912232"/>
                  <a:pt x="1127345" y="3907193"/>
                </a:cubicBezTo>
                <a:lnTo>
                  <a:pt x="1133970" y="3903404"/>
                </a:lnTo>
                <a:lnTo>
                  <a:pt x="1139243" y="3902031"/>
                </a:lnTo>
                <a:cubicBezTo>
                  <a:pt x="1151614" y="3899970"/>
                  <a:pt x="1159861" y="3896877"/>
                  <a:pt x="1167078" y="3891724"/>
                </a:cubicBezTo>
                <a:lnTo>
                  <a:pt x="1179738" y="3878465"/>
                </a:lnTo>
                <a:lnTo>
                  <a:pt x="1191469" y="3872268"/>
                </a:lnTo>
                <a:cubicBezTo>
                  <a:pt x="1191469" y="3872268"/>
                  <a:pt x="1194600" y="3870195"/>
                  <a:pt x="1197114" y="3867191"/>
                </a:cubicBezTo>
                <a:cubicBezTo>
                  <a:pt x="1199628" y="3864187"/>
                  <a:pt x="1202759" y="3862114"/>
                  <a:pt x="1205890" y="3860042"/>
                </a:cubicBezTo>
                <a:cubicBezTo>
                  <a:pt x="1237812" y="3840244"/>
                  <a:pt x="1266656" y="3815792"/>
                  <a:pt x="1299195" y="3796926"/>
                </a:cubicBezTo>
                <a:cubicBezTo>
                  <a:pt x="1311718" y="3788635"/>
                  <a:pt x="1316131" y="3781698"/>
                  <a:pt x="1326139" y="3776409"/>
                </a:cubicBezTo>
                <a:cubicBezTo>
                  <a:pt x="1335531" y="3770191"/>
                  <a:pt x="1348054" y="3761900"/>
                  <a:pt x="1357446" y="3755681"/>
                </a:cubicBezTo>
                <a:cubicBezTo>
                  <a:pt x="1375614" y="3742313"/>
                  <a:pt x="1393733" y="3735672"/>
                  <a:pt x="1408153" y="3723446"/>
                </a:cubicBezTo>
                <a:cubicBezTo>
                  <a:pt x="1414415" y="3719300"/>
                  <a:pt x="1417546" y="3717228"/>
                  <a:pt x="1420676" y="3715155"/>
                </a:cubicBezTo>
                <a:cubicBezTo>
                  <a:pt x="1423807" y="3713083"/>
                  <a:pt x="1427555" y="3711941"/>
                  <a:pt x="1429453" y="3708006"/>
                </a:cubicBezTo>
                <a:cubicBezTo>
                  <a:pt x="1428836" y="3707076"/>
                  <a:pt x="1424473" y="3707286"/>
                  <a:pt x="1421342" y="3709359"/>
                </a:cubicBezTo>
                <a:cubicBezTo>
                  <a:pt x="1411334" y="3714647"/>
                  <a:pt x="1400092" y="3718073"/>
                  <a:pt x="1387570" y="3726364"/>
                </a:cubicBezTo>
                <a:cubicBezTo>
                  <a:pt x="1381308" y="3730510"/>
                  <a:pt x="1380075" y="3728649"/>
                  <a:pt x="1373199" y="3731864"/>
                </a:cubicBezTo>
                <a:cubicBezTo>
                  <a:pt x="1387002" y="3718708"/>
                  <a:pt x="1402657" y="3708342"/>
                  <a:pt x="1417694" y="3697047"/>
                </a:cubicBezTo>
                <a:cubicBezTo>
                  <a:pt x="1429601" y="3687826"/>
                  <a:pt x="1437761" y="3679746"/>
                  <a:pt x="1449668" y="3670524"/>
                </a:cubicBezTo>
                <a:cubicBezTo>
                  <a:pt x="1452797" y="3668452"/>
                  <a:pt x="1457827" y="3662444"/>
                  <a:pt x="1453464" y="3662656"/>
                </a:cubicBezTo>
                <a:cubicBezTo>
                  <a:pt x="1449100" y="3662867"/>
                  <a:pt x="1443455" y="3667943"/>
                  <a:pt x="1440324" y="3670016"/>
                </a:cubicBezTo>
                <a:cubicBezTo>
                  <a:pt x="1418409" y="3684526"/>
                  <a:pt x="1399626" y="3696962"/>
                  <a:pt x="1377710" y="3711471"/>
                </a:cubicBezTo>
                <a:cubicBezTo>
                  <a:pt x="1340142" y="3736346"/>
                  <a:pt x="1300724" y="3758428"/>
                  <a:pt x="1262588" y="3775645"/>
                </a:cubicBezTo>
                <a:lnTo>
                  <a:pt x="1248470" y="3783659"/>
                </a:lnTo>
                <a:lnTo>
                  <a:pt x="1254703" y="3774752"/>
                </a:lnTo>
                <a:cubicBezTo>
                  <a:pt x="1277382" y="3744349"/>
                  <a:pt x="1302124" y="3716523"/>
                  <a:pt x="1333051" y="3695911"/>
                </a:cubicBezTo>
                <a:cubicBezTo>
                  <a:pt x="1354699" y="3679421"/>
                  <a:pt x="1373027" y="3662273"/>
                  <a:pt x="1389501" y="3644602"/>
                </a:cubicBezTo>
                <a:lnTo>
                  <a:pt x="1391425" y="3642291"/>
                </a:lnTo>
                <a:lnTo>
                  <a:pt x="1397556" y="3639425"/>
                </a:lnTo>
                <a:cubicBezTo>
                  <a:pt x="1418805" y="3630712"/>
                  <a:pt x="1421936" y="3628639"/>
                  <a:pt x="1431378" y="3615694"/>
                </a:cubicBezTo>
                <a:cubicBezTo>
                  <a:pt x="1434508" y="3613621"/>
                  <a:pt x="1433275" y="3611760"/>
                  <a:pt x="1435790" y="3608756"/>
                </a:cubicBezTo>
                <a:cubicBezTo>
                  <a:pt x="1457655" y="3600973"/>
                  <a:pt x="1473308" y="3590608"/>
                  <a:pt x="1492093" y="3578172"/>
                </a:cubicBezTo>
                <a:cubicBezTo>
                  <a:pt x="1504615" y="3569881"/>
                  <a:pt x="1514008" y="3563662"/>
                  <a:pt x="1526530" y="3555371"/>
                </a:cubicBezTo>
                <a:cubicBezTo>
                  <a:pt x="1550960" y="3537858"/>
                  <a:pt x="1577856" y="3524067"/>
                  <a:pt x="1605415" y="3504482"/>
                </a:cubicBezTo>
                <a:cubicBezTo>
                  <a:pt x="1614807" y="3498263"/>
                  <a:pt x="1620403" y="3499914"/>
                  <a:pt x="1627947" y="3490902"/>
                </a:cubicBezTo>
                <a:cubicBezTo>
                  <a:pt x="1636105" y="3482822"/>
                  <a:pt x="1646731" y="3478465"/>
                  <a:pt x="1652375" y="3473389"/>
                </a:cubicBezTo>
                <a:cubicBezTo>
                  <a:pt x="1661767" y="3467171"/>
                  <a:pt x="1671160" y="3460953"/>
                  <a:pt x="1680553" y="3454734"/>
                </a:cubicBezTo>
                <a:cubicBezTo>
                  <a:pt x="1685581" y="3448726"/>
                  <a:pt x="1678087" y="3451011"/>
                  <a:pt x="1679985" y="3447076"/>
                </a:cubicBezTo>
                <a:cubicBezTo>
                  <a:pt x="1686912" y="3437135"/>
                  <a:pt x="1698819" y="3427911"/>
                  <a:pt x="1715705" y="3419409"/>
                </a:cubicBezTo>
                <a:cubicBezTo>
                  <a:pt x="1718837" y="3417337"/>
                  <a:pt x="1719452" y="3418268"/>
                  <a:pt x="1725713" y="3414122"/>
                </a:cubicBezTo>
                <a:cubicBezTo>
                  <a:pt x="1728844" y="3412049"/>
                  <a:pt x="1731359" y="3409046"/>
                  <a:pt x="1730126" y="3407184"/>
                </a:cubicBezTo>
                <a:cubicBezTo>
                  <a:pt x="1729510" y="3406253"/>
                  <a:pt x="1728278" y="3404392"/>
                  <a:pt x="1722016" y="3408538"/>
                </a:cubicBezTo>
                <a:cubicBezTo>
                  <a:pt x="1713240" y="3415688"/>
                  <a:pt x="1703232" y="3420975"/>
                  <a:pt x="1697587" y="3426051"/>
                </a:cubicBezTo>
                <a:cubicBezTo>
                  <a:pt x="1685063" y="3434342"/>
                  <a:pt x="1677570" y="3436627"/>
                  <a:pt x="1668177" y="3442844"/>
                </a:cubicBezTo>
                <a:cubicBezTo>
                  <a:pt x="1661300" y="3446060"/>
                  <a:pt x="1656321" y="3445340"/>
                  <a:pt x="1655088" y="3443478"/>
                </a:cubicBezTo>
                <a:cubicBezTo>
                  <a:pt x="1646978" y="3444832"/>
                  <a:pt x="1646361" y="3443900"/>
                  <a:pt x="1638201" y="3451982"/>
                </a:cubicBezTo>
                <a:cubicBezTo>
                  <a:pt x="1626295" y="3461203"/>
                  <a:pt x="1614389" y="3470425"/>
                  <a:pt x="1603097" y="3480578"/>
                </a:cubicBezTo>
                <a:cubicBezTo>
                  <a:pt x="1600583" y="3483581"/>
                  <a:pt x="1593706" y="3486797"/>
                  <a:pt x="1587444" y="3490942"/>
                </a:cubicBezTo>
                <a:cubicBezTo>
                  <a:pt x="1584314" y="3493015"/>
                  <a:pt x="1583081" y="3491153"/>
                  <a:pt x="1579335" y="3492296"/>
                </a:cubicBezTo>
                <a:cubicBezTo>
                  <a:pt x="1571841" y="3494580"/>
                  <a:pt x="1577486" y="3489503"/>
                  <a:pt x="1579384" y="3485569"/>
                </a:cubicBezTo>
                <a:lnTo>
                  <a:pt x="1583008" y="3481980"/>
                </a:lnTo>
                <a:lnTo>
                  <a:pt x="1593519" y="3475021"/>
                </a:lnTo>
                <a:cubicBezTo>
                  <a:pt x="1602911" y="3468802"/>
                  <a:pt x="1609172" y="3464656"/>
                  <a:pt x="1614201" y="3458650"/>
                </a:cubicBezTo>
                <a:cubicBezTo>
                  <a:pt x="1627390" y="3444563"/>
                  <a:pt x="1636783" y="3438344"/>
                  <a:pt x="1658031" y="3429629"/>
                </a:cubicBezTo>
                <a:cubicBezTo>
                  <a:pt x="1668656" y="3425273"/>
                  <a:pt x="1681795" y="3417912"/>
                  <a:pt x="1694934" y="3410552"/>
                </a:cubicBezTo>
                <a:cubicBezTo>
                  <a:pt x="1708074" y="3403191"/>
                  <a:pt x="1718748" y="3392108"/>
                  <a:pt x="1734402" y="3381744"/>
                </a:cubicBezTo>
                <a:cubicBezTo>
                  <a:pt x="1734402" y="3381744"/>
                  <a:pt x="1736916" y="3378740"/>
                  <a:pt x="1736300" y="3377809"/>
                </a:cubicBezTo>
                <a:cubicBezTo>
                  <a:pt x="1741944" y="3372733"/>
                  <a:pt x="1744459" y="3369729"/>
                  <a:pt x="1746974" y="3366726"/>
                </a:cubicBezTo>
                <a:cubicBezTo>
                  <a:pt x="1757031" y="3354711"/>
                  <a:pt x="1769554" y="3346420"/>
                  <a:pt x="1787057" y="3338848"/>
                </a:cubicBezTo>
                <a:cubicBezTo>
                  <a:pt x="1790804" y="3337706"/>
                  <a:pt x="1794551" y="3336564"/>
                  <a:pt x="1798298" y="3335422"/>
                </a:cubicBezTo>
                <a:cubicBezTo>
                  <a:pt x="1802661" y="3335211"/>
                  <a:pt x="1830788" y="3323283"/>
                  <a:pt x="1833919" y="3321209"/>
                </a:cubicBezTo>
                <a:cubicBezTo>
                  <a:pt x="1842078" y="3313130"/>
                  <a:pt x="1847674" y="3314780"/>
                  <a:pt x="1856451" y="3307631"/>
                </a:cubicBezTo>
                <a:cubicBezTo>
                  <a:pt x="1871488" y="3296335"/>
                  <a:pt x="1881545" y="3284321"/>
                  <a:pt x="1900329" y="3271885"/>
                </a:cubicBezTo>
                <a:cubicBezTo>
                  <a:pt x="1903460" y="3269812"/>
                  <a:pt x="1902844" y="3268881"/>
                  <a:pt x="1902227" y="3267950"/>
                </a:cubicBezTo>
                <a:cubicBezTo>
                  <a:pt x="1910387" y="3259870"/>
                  <a:pt x="1917931" y="3250859"/>
                  <a:pt x="1927939" y="3245571"/>
                </a:cubicBezTo>
                <a:cubicBezTo>
                  <a:pt x="1937331" y="3239353"/>
                  <a:pt x="1950471" y="3231993"/>
                  <a:pt x="1959197" y="3231570"/>
                </a:cubicBezTo>
                <a:cubicBezTo>
                  <a:pt x="1959812" y="3232501"/>
                  <a:pt x="2016733" y="3202847"/>
                  <a:pt x="2019247" y="3199844"/>
                </a:cubicBezTo>
                <a:cubicBezTo>
                  <a:pt x="2033052" y="3186688"/>
                  <a:pt x="2054967" y="3172178"/>
                  <a:pt x="2068155" y="3158090"/>
                </a:cubicBezTo>
                <a:cubicBezTo>
                  <a:pt x="2075699" y="3149080"/>
                  <a:pt x="2087606" y="3139857"/>
                  <a:pt x="2098846" y="3136432"/>
                </a:cubicBezTo>
                <a:cubicBezTo>
                  <a:pt x="2113218" y="3130932"/>
                  <a:pt x="2129487" y="3121500"/>
                  <a:pt x="2144525" y="3110204"/>
                </a:cubicBezTo>
                <a:cubicBezTo>
                  <a:pt x="2150786" y="3106059"/>
                  <a:pt x="2160179" y="3099840"/>
                  <a:pt x="2169571" y="3093622"/>
                </a:cubicBezTo>
                <a:cubicBezTo>
                  <a:pt x="2175832" y="3089476"/>
                  <a:pt x="2178964" y="3087403"/>
                  <a:pt x="2181478" y="3084400"/>
                </a:cubicBezTo>
                <a:cubicBezTo>
                  <a:pt x="2189021" y="3075389"/>
                  <a:pt x="2202160" y="3068028"/>
                  <a:pt x="2214683" y="3059737"/>
                </a:cubicBezTo>
                <a:cubicBezTo>
                  <a:pt x="2217813" y="3057665"/>
                  <a:pt x="2224691" y="3054449"/>
                  <a:pt x="2226591" y="3050515"/>
                </a:cubicBezTo>
                <a:cubicBezTo>
                  <a:pt x="2239161" y="3035497"/>
                  <a:pt x="2251734" y="3020479"/>
                  <a:pt x="2250552" y="3011891"/>
                </a:cubicBezTo>
                <a:cubicBezTo>
                  <a:pt x="2250600" y="3005164"/>
                  <a:pt x="2246286" y="2998649"/>
                  <a:pt x="2271332" y="2982067"/>
                </a:cubicBezTo>
                <a:cubicBezTo>
                  <a:pt x="2280724" y="2975848"/>
                  <a:pt x="2288267" y="2966837"/>
                  <a:pt x="2286419" y="2964045"/>
                </a:cubicBezTo>
                <a:cubicBezTo>
                  <a:pt x="2287701" y="2959180"/>
                  <a:pt x="2289599" y="2955245"/>
                  <a:pt x="2294012" y="2948308"/>
                </a:cubicBezTo>
                <a:cubicBezTo>
                  <a:pt x="2293396" y="2947377"/>
                  <a:pt x="2292778" y="2946446"/>
                  <a:pt x="2292778" y="2946446"/>
                </a:cubicBezTo>
                <a:cubicBezTo>
                  <a:pt x="2274045" y="2952156"/>
                  <a:pt x="2258440" y="2955793"/>
                  <a:pt x="2239655" y="2968229"/>
                </a:cubicBezTo>
                <a:cubicBezTo>
                  <a:pt x="2183302" y="3005541"/>
                  <a:pt x="2130081" y="3040779"/>
                  <a:pt x="2076859" y="3076016"/>
                </a:cubicBezTo>
                <a:cubicBezTo>
                  <a:pt x="2073728" y="3078089"/>
                  <a:pt x="2065569" y="3086169"/>
                  <a:pt x="2063103" y="3082447"/>
                </a:cubicBezTo>
                <a:cubicBezTo>
                  <a:pt x="2061871" y="3080585"/>
                  <a:pt x="2071880" y="3075299"/>
                  <a:pt x="2075010" y="3073224"/>
                </a:cubicBezTo>
                <a:cubicBezTo>
                  <a:pt x="2087533" y="3064933"/>
                  <a:pt x="2100056" y="3056643"/>
                  <a:pt x="2110729" y="3045559"/>
                </a:cubicBezTo>
                <a:cubicBezTo>
                  <a:pt x="2133360" y="3018526"/>
                  <a:pt x="2169080" y="2990859"/>
                  <a:pt x="2209162" y="2962982"/>
                </a:cubicBezTo>
                <a:cubicBezTo>
                  <a:pt x="2227946" y="2950545"/>
                  <a:pt x="2250478" y="2936967"/>
                  <a:pt x="2271160" y="2920595"/>
                </a:cubicBezTo>
                <a:cubicBezTo>
                  <a:pt x="2282450" y="2910443"/>
                  <a:pt x="2298721" y="2901009"/>
                  <a:pt x="2311860" y="2893648"/>
                </a:cubicBezTo>
                <a:cubicBezTo>
                  <a:pt x="2324383" y="2885357"/>
                  <a:pt x="2335058" y="2874274"/>
                  <a:pt x="2348196" y="2866912"/>
                </a:cubicBezTo>
                <a:cubicBezTo>
                  <a:pt x="2354458" y="2862768"/>
                  <a:pt x="2368213" y="2856338"/>
                  <a:pt x="2362617" y="2854688"/>
                </a:cubicBezTo>
                <a:cubicBezTo>
                  <a:pt x="2360768" y="2851896"/>
                  <a:pt x="2352608" y="2859976"/>
                  <a:pt x="2345731" y="2863190"/>
                </a:cubicBezTo>
                <a:cubicBezTo>
                  <a:pt x="2307546" y="2887133"/>
                  <a:pt x="2274957" y="2912726"/>
                  <a:pt x="2237388" y="2937601"/>
                </a:cubicBezTo>
                <a:cubicBezTo>
                  <a:pt x="2218604" y="2950036"/>
                  <a:pt x="2206131" y="2951602"/>
                  <a:pt x="2186729" y="2963108"/>
                </a:cubicBezTo>
                <a:cubicBezTo>
                  <a:pt x="2186729" y="2963108"/>
                  <a:pt x="2186114" y="2962177"/>
                  <a:pt x="2185498" y="2961247"/>
                </a:cubicBezTo>
                <a:cubicBezTo>
                  <a:pt x="2184881" y="2960316"/>
                  <a:pt x="2180519" y="2960527"/>
                  <a:pt x="2186164" y="2955451"/>
                </a:cubicBezTo>
                <a:cubicBezTo>
                  <a:pt x="2195556" y="2949232"/>
                  <a:pt x="2204949" y="2943013"/>
                  <a:pt x="2214340" y="2936795"/>
                </a:cubicBezTo>
                <a:cubicBezTo>
                  <a:pt x="2223732" y="2930577"/>
                  <a:pt x="2225630" y="2926642"/>
                  <a:pt x="2231892" y="2922497"/>
                </a:cubicBezTo>
                <a:cubicBezTo>
                  <a:pt x="2235023" y="2920424"/>
                  <a:pt x="2234407" y="2919494"/>
                  <a:pt x="2233791" y="2918563"/>
                </a:cubicBezTo>
                <a:cubicBezTo>
                  <a:pt x="2233174" y="2917631"/>
                  <a:pt x="2230043" y="2919705"/>
                  <a:pt x="2226911" y="2921777"/>
                </a:cubicBezTo>
                <a:cubicBezTo>
                  <a:pt x="2217519" y="2927996"/>
                  <a:pt x="2208127" y="2934214"/>
                  <a:pt x="2198735" y="2940432"/>
                </a:cubicBezTo>
                <a:cubicBezTo>
                  <a:pt x="2195605" y="2942505"/>
                  <a:pt x="2189344" y="2946650"/>
                  <a:pt x="2188112" y="2944790"/>
                </a:cubicBezTo>
                <a:cubicBezTo>
                  <a:pt x="2187495" y="2943858"/>
                  <a:pt x="2193756" y="2939713"/>
                  <a:pt x="2193140" y="2938783"/>
                </a:cubicBezTo>
                <a:cubicBezTo>
                  <a:pt x="2203814" y="2927698"/>
                  <a:pt x="2215105" y="2917546"/>
                  <a:pt x="2227628" y="2909255"/>
                </a:cubicBezTo>
                <a:cubicBezTo>
                  <a:pt x="2249542" y="2894745"/>
                  <a:pt x="2262114" y="2879727"/>
                  <a:pt x="2284646" y="2866148"/>
                </a:cubicBezTo>
                <a:cubicBezTo>
                  <a:pt x="2284646" y="2866148"/>
                  <a:pt x="2284030" y="2865217"/>
                  <a:pt x="2284030" y="2865217"/>
                </a:cubicBezTo>
                <a:cubicBezTo>
                  <a:pt x="2283413" y="2864287"/>
                  <a:pt x="2283413" y="2864287"/>
                  <a:pt x="2282797" y="2863354"/>
                </a:cubicBezTo>
                <a:cubicBezTo>
                  <a:pt x="2279666" y="2865428"/>
                  <a:pt x="2273404" y="2869574"/>
                  <a:pt x="2270274" y="2871646"/>
                </a:cubicBezTo>
                <a:cubicBezTo>
                  <a:pt x="2257135" y="2879007"/>
                  <a:pt x="2256519" y="2878076"/>
                  <a:pt x="2257184" y="2872281"/>
                </a:cubicBezTo>
                <a:cubicBezTo>
                  <a:pt x="2259698" y="2869277"/>
                  <a:pt x="2259082" y="2868346"/>
                  <a:pt x="2252205" y="2871561"/>
                </a:cubicBezTo>
                <a:cubicBezTo>
                  <a:pt x="2242197" y="2876847"/>
                  <a:pt x="2232804" y="2883067"/>
                  <a:pt x="2222180" y="2887424"/>
                </a:cubicBezTo>
                <a:cubicBezTo>
                  <a:pt x="2231572" y="2881206"/>
                  <a:pt x="2237834" y="2877061"/>
                  <a:pt x="2244094" y="2872915"/>
                </a:cubicBezTo>
                <a:cubicBezTo>
                  <a:pt x="2250357" y="2868769"/>
                  <a:pt x="2249123" y="2866908"/>
                  <a:pt x="2245377" y="2868049"/>
                </a:cubicBezTo>
                <a:cubicBezTo>
                  <a:pt x="2244760" y="2867119"/>
                  <a:pt x="2238500" y="2871264"/>
                  <a:pt x="2244144" y="2866187"/>
                </a:cubicBezTo>
                <a:cubicBezTo>
                  <a:pt x="2244144" y="2866187"/>
                  <a:pt x="2246658" y="2863184"/>
                  <a:pt x="2247275" y="2864114"/>
                </a:cubicBezTo>
                <a:cubicBezTo>
                  <a:pt x="2257900" y="2859758"/>
                  <a:pt x="2269806" y="2850536"/>
                  <a:pt x="2279199" y="2844317"/>
                </a:cubicBezTo>
                <a:cubicBezTo>
                  <a:pt x="2282329" y="2842244"/>
                  <a:pt x="2285459" y="2840172"/>
                  <a:pt x="2284843" y="2839241"/>
                </a:cubicBezTo>
                <a:cubicBezTo>
                  <a:pt x="2284227" y="2838310"/>
                  <a:pt x="2284227" y="2838310"/>
                  <a:pt x="2280481" y="2839453"/>
                </a:cubicBezTo>
                <a:cubicBezTo>
                  <a:pt x="2272986" y="2841736"/>
                  <a:pt x="2263595" y="2847955"/>
                  <a:pt x="2259231" y="2848167"/>
                </a:cubicBezTo>
                <a:cubicBezTo>
                  <a:pt x="2254868" y="2848376"/>
                  <a:pt x="2247990" y="2851593"/>
                  <a:pt x="2253020" y="2845585"/>
                </a:cubicBezTo>
                <a:cubicBezTo>
                  <a:pt x="2255533" y="2842581"/>
                  <a:pt x="2254301" y="2840720"/>
                  <a:pt x="2257432" y="2838647"/>
                </a:cubicBezTo>
                <a:cubicBezTo>
                  <a:pt x="2263693" y="2834501"/>
                  <a:pt x="2269338" y="2829425"/>
                  <a:pt x="2273085" y="2828283"/>
                </a:cubicBezTo>
                <a:cubicBezTo>
                  <a:pt x="2286841" y="2821853"/>
                  <a:pt x="2299979" y="2814491"/>
                  <a:pt x="2313117" y="2807132"/>
                </a:cubicBezTo>
                <a:cubicBezTo>
                  <a:pt x="2323744" y="2802775"/>
                  <a:pt x="2323127" y="2801845"/>
                  <a:pt x="2327541" y="2794907"/>
                </a:cubicBezTo>
                <a:cubicBezTo>
                  <a:pt x="2326307" y="2793044"/>
                  <a:pt x="2327589" y="2788179"/>
                  <a:pt x="2333234" y="2783104"/>
                </a:cubicBezTo>
                <a:cubicBezTo>
                  <a:pt x="2342626" y="2776885"/>
                  <a:pt x="2347656" y="2770878"/>
                  <a:pt x="2360178" y="2762587"/>
                </a:cubicBezTo>
                <a:cubicBezTo>
                  <a:pt x="2367056" y="2759372"/>
                  <a:pt x="2375832" y="2752222"/>
                  <a:pt x="2385840" y="2746936"/>
                </a:cubicBezTo>
                <a:cubicBezTo>
                  <a:pt x="2392102" y="2742789"/>
                  <a:pt x="2390869" y="2740928"/>
                  <a:pt x="2390253" y="2739996"/>
                </a:cubicBezTo>
                <a:cubicBezTo>
                  <a:pt x="2389021" y="2738135"/>
                  <a:pt x="2385273" y="2739277"/>
                  <a:pt x="2382142" y="2741350"/>
                </a:cubicBezTo>
                <a:cubicBezTo>
                  <a:pt x="2375881" y="2745495"/>
                  <a:pt x="2376498" y="2746426"/>
                  <a:pt x="2373367" y="2748499"/>
                </a:cubicBezTo>
                <a:cubicBezTo>
                  <a:pt x="2358946" y="2760725"/>
                  <a:pt x="2345806" y="2768085"/>
                  <a:pt x="2333949" y="2770580"/>
                </a:cubicBezTo>
                <a:cubicBezTo>
                  <a:pt x="2329586" y="2770792"/>
                  <a:pt x="2334615" y="2764785"/>
                  <a:pt x="2327121" y="2767069"/>
                </a:cubicBezTo>
                <a:cubicBezTo>
                  <a:pt x="2317729" y="2773287"/>
                  <a:pt x="2308337" y="2779506"/>
                  <a:pt x="2298944" y="2785725"/>
                </a:cubicBezTo>
                <a:cubicBezTo>
                  <a:pt x="2292067" y="2788939"/>
                  <a:pt x="2283908" y="2797020"/>
                  <a:pt x="2273283" y="2801376"/>
                </a:cubicBezTo>
                <a:cubicBezTo>
                  <a:pt x="2262041" y="2804803"/>
                  <a:pt x="2261376" y="2810597"/>
                  <a:pt x="2251984" y="2816815"/>
                </a:cubicBezTo>
                <a:cubicBezTo>
                  <a:pt x="2223191" y="2834541"/>
                  <a:pt x="2199994" y="2853916"/>
                  <a:pt x="2174332" y="2869568"/>
                </a:cubicBezTo>
                <a:cubicBezTo>
                  <a:pt x="2161810" y="2877859"/>
                  <a:pt x="2152417" y="2884078"/>
                  <a:pt x="2139894" y="2892369"/>
                </a:cubicBezTo>
                <a:cubicBezTo>
                  <a:pt x="2121110" y="2904805"/>
                  <a:pt x="2105456" y="2915170"/>
                  <a:pt x="2089754" y="2932259"/>
                </a:cubicBezTo>
                <a:cubicBezTo>
                  <a:pt x="2086006" y="2933403"/>
                  <a:pt x="2084774" y="2931541"/>
                  <a:pt x="2081643" y="2933614"/>
                </a:cubicBezTo>
                <a:cubicBezTo>
                  <a:pt x="2066040" y="2937251"/>
                  <a:pt x="2062908" y="2939324"/>
                  <a:pt x="2046590" y="2955484"/>
                </a:cubicBezTo>
                <a:cubicBezTo>
                  <a:pt x="2041559" y="2961491"/>
                  <a:pt x="2033401" y="2969571"/>
                  <a:pt x="2024008" y="2975790"/>
                </a:cubicBezTo>
                <a:cubicBezTo>
                  <a:pt x="2015233" y="2982939"/>
                  <a:pt x="2010203" y="2988946"/>
                  <a:pt x="2003326" y="2992160"/>
                </a:cubicBezTo>
                <a:cubicBezTo>
                  <a:pt x="1986439" y="3000663"/>
                  <a:pt x="1967656" y="3013100"/>
                  <a:pt x="1954566" y="3013734"/>
                </a:cubicBezTo>
                <a:cubicBezTo>
                  <a:pt x="1946455" y="3015087"/>
                  <a:pt x="1935831" y="3019445"/>
                  <a:pt x="1927055" y="3026593"/>
                </a:cubicBezTo>
                <a:cubicBezTo>
                  <a:pt x="1922026" y="3032602"/>
                  <a:pt x="1915765" y="3036747"/>
                  <a:pt x="1909505" y="3040892"/>
                </a:cubicBezTo>
                <a:cubicBezTo>
                  <a:pt x="1900111" y="3047111"/>
                  <a:pt x="1894466" y="3052186"/>
                  <a:pt x="1895699" y="3054049"/>
                </a:cubicBezTo>
                <a:cubicBezTo>
                  <a:pt x="1893800" y="3057983"/>
                  <a:pt x="1891285" y="3060987"/>
                  <a:pt x="1892518" y="3062849"/>
                </a:cubicBezTo>
                <a:cubicBezTo>
                  <a:pt x="1888722" y="3070716"/>
                  <a:pt x="1875583" y="3078077"/>
                  <a:pt x="1867473" y="3079430"/>
                </a:cubicBezTo>
                <a:cubicBezTo>
                  <a:pt x="1863109" y="3079641"/>
                  <a:pt x="1858130" y="3078923"/>
                  <a:pt x="1851869" y="3083069"/>
                </a:cubicBezTo>
                <a:cubicBezTo>
                  <a:pt x="1842477" y="3089287"/>
                  <a:pt x="1836215" y="3093433"/>
                  <a:pt x="1830569" y="3098508"/>
                </a:cubicBezTo>
                <a:cubicBezTo>
                  <a:pt x="1822410" y="3106588"/>
                  <a:pt x="1805524" y="3115091"/>
                  <a:pt x="1797982" y="3124102"/>
                </a:cubicBezTo>
                <a:cubicBezTo>
                  <a:pt x="1794850" y="3126175"/>
                  <a:pt x="1791720" y="3128247"/>
                  <a:pt x="1787972" y="3129389"/>
                </a:cubicBezTo>
                <a:cubicBezTo>
                  <a:pt x="1777347" y="3133747"/>
                  <a:pt x="1772985" y="3133957"/>
                  <a:pt x="1771136" y="3131164"/>
                </a:cubicBezTo>
                <a:cubicBezTo>
                  <a:pt x="1770520" y="3130235"/>
                  <a:pt x="1766156" y="3130445"/>
                  <a:pt x="1760512" y="3135522"/>
                </a:cubicBezTo>
                <a:cubicBezTo>
                  <a:pt x="1750453" y="3147537"/>
                  <a:pt x="1736032" y="3159762"/>
                  <a:pt x="1721611" y="3171988"/>
                </a:cubicBezTo>
                <a:cubicBezTo>
                  <a:pt x="1718481" y="3174060"/>
                  <a:pt x="1715966" y="3177063"/>
                  <a:pt x="1716582" y="3177996"/>
                </a:cubicBezTo>
                <a:cubicBezTo>
                  <a:pt x="1717199" y="3178926"/>
                  <a:pt x="1720330" y="3176852"/>
                  <a:pt x="1724076" y="3175711"/>
                </a:cubicBezTo>
                <a:cubicBezTo>
                  <a:pt x="1736600" y="3167419"/>
                  <a:pt x="1754718" y="3160779"/>
                  <a:pt x="1768523" y="3147622"/>
                </a:cubicBezTo>
                <a:cubicBezTo>
                  <a:pt x="1771654" y="3145549"/>
                  <a:pt x="1777915" y="3141404"/>
                  <a:pt x="1778531" y="3142334"/>
                </a:cubicBezTo>
                <a:cubicBezTo>
                  <a:pt x="1780381" y="3145127"/>
                  <a:pt x="1789772" y="3138909"/>
                  <a:pt x="1796033" y="3134763"/>
                </a:cubicBezTo>
                <a:cubicBezTo>
                  <a:pt x="1802295" y="3130618"/>
                  <a:pt x="1806657" y="3130407"/>
                  <a:pt x="1804759" y="3134340"/>
                </a:cubicBezTo>
                <a:cubicBezTo>
                  <a:pt x="1805377" y="3135271"/>
                  <a:pt x="1799731" y="3140347"/>
                  <a:pt x="1797833" y="3144282"/>
                </a:cubicBezTo>
                <a:cubicBezTo>
                  <a:pt x="1804094" y="3140136"/>
                  <a:pt x="1807841" y="3138995"/>
                  <a:pt x="1810355" y="3135991"/>
                </a:cubicBezTo>
                <a:cubicBezTo>
                  <a:pt x="1815384" y="3129983"/>
                  <a:pt x="1825393" y="3124696"/>
                  <a:pt x="1831655" y="3120549"/>
                </a:cubicBezTo>
                <a:cubicBezTo>
                  <a:pt x="1840430" y="3113400"/>
                  <a:pt x="1848540" y="3112048"/>
                  <a:pt x="1857317" y="3104898"/>
                </a:cubicBezTo>
                <a:cubicBezTo>
                  <a:pt x="1869223" y="3095677"/>
                  <a:pt x="1868557" y="3101472"/>
                  <a:pt x="1876051" y="3099188"/>
                </a:cubicBezTo>
                <a:cubicBezTo>
                  <a:pt x="1879798" y="3098046"/>
                  <a:pt x="1886059" y="3093901"/>
                  <a:pt x="1889190" y="3091827"/>
                </a:cubicBezTo>
                <a:cubicBezTo>
                  <a:pt x="1904843" y="3081464"/>
                  <a:pt x="1920497" y="3071099"/>
                  <a:pt x="1939281" y="3058663"/>
                </a:cubicBezTo>
                <a:cubicBezTo>
                  <a:pt x="1954935" y="3048299"/>
                  <a:pt x="1973719" y="3035862"/>
                  <a:pt x="1992503" y="3023424"/>
                </a:cubicBezTo>
                <a:cubicBezTo>
                  <a:pt x="1992503" y="3023424"/>
                  <a:pt x="1993121" y="3024356"/>
                  <a:pt x="1993121" y="3024356"/>
                </a:cubicBezTo>
                <a:cubicBezTo>
                  <a:pt x="1977467" y="3034720"/>
                  <a:pt x="1958682" y="3047156"/>
                  <a:pt x="1940514" y="3060524"/>
                </a:cubicBezTo>
                <a:cubicBezTo>
                  <a:pt x="1947392" y="3057309"/>
                  <a:pt x="1951756" y="3057098"/>
                  <a:pt x="1954886" y="3055026"/>
                </a:cubicBezTo>
                <a:cubicBezTo>
                  <a:pt x="1986810" y="3035228"/>
                  <a:pt x="2019965" y="3017291"/>
                  <a:pt x="2050657" y="2995633"/>
                </a:cubicBezTo>
                <a:cubicBezTo>
                  <a:pt x="2056917" y="2991489"/>
                  <a:pt x="2063179" y="2987342"/>
                  <a:pt x="2069440" y="2983197"/>
                </a:cubicBezTo>
                <a:cubicBezTo>
                  <a:pt x="2088225" y="2970759"/>
                  <a:pt x="2101980" y="2964329"/>
                  <a:pt x="2113837" y="2961834"/>
                </a:cubicBezTo>
                <a:cubicBezTo>
                  <a:pt x="2123229" y="2955616"/>
                  <a:pt x="2132621" y="2949397"/>
                  <a:pt x="2142013" y="2943179"/>
                </a:cubicBezTo>
                <a:cubicBezTo>
                  <a:pt x="2148275" y="2939033"/>
                  <a:pt x="2148892" y="2939964"/>
                  <a:pt x="2152639" y="2938822"/>
                </a:cubicBezTo>
                <a:cubicBezTo>
                  <a:pt x="2156384" y="2937680"/>
                  <a:pt x="2153872" y="2940683"/>
                  <a:pt x="2151357" y="2943688"/>
                </a:cubicBezTo>
                <a:cubicBezTo>
                  <a:pt x="2144430" y="2953628"/>
                  <a:pt x="2144430" y="2953628"/>
                  <a:pt x="2130057" y="2959127"/>
                </a:cubicBezTo>
                <a:cubicBezTo>
                  <a:pt x="2126310" y="2960270"/>
                  <a:pt x="2115069" y="2963696"/>
                  <a:pt x="2114453" y="2962765"/>
                </a:cubicBezTo>
                <a:cubicBezTo>
                  <a:pt x="2103163" y="2972918"/>
                  <a:pt x="2091922" y="2976343"/>
                  <a:pt x="2082530" y="2982562"/>
                </a:cubicBezTo>
                <a:cubicBezTo>
                  <a:pt x="2071240" y="2992715"/>
                  <a:pt x="2055586" y="3003079"/>
                  <a:pt x="2044961" y="3007436"/>
                </a:cubicBezTo>
                <a:cubicBezTo>
                  <a:pt x="2038699" y="3011582"/>
                  <a:pt x="2034953" y="3012724"/>
                  <a:pt x="2029308" y="3017800"/>
                </a:cubicBezTo>
                <a:cubicBezTo>
                  <a:pt x="2023047" y="3021946"/>
                  <a:pt x="2016169" y="3025161"/>
                  <a:pt x="2008009" y="3033241"/>
                </a:cubicBezTo>
                <a:cubicBezTo>
                  <a:pt x="2002364" y="3038317"/>
                  <a:pt x="1991123" y="3041742"/>
                  <a:pt x="1985477" y="3046819"/>
                </a:cubicBezTo>
                <a:cubicBezTo>
                  <a:pt x="1983579" y="3050754"/>
                  <a:pt x="1976702" y="3053969"/>
                  <a:pt x="1973571" y="3056043"/>
                </a:cubicBezTo>
                <a:cubicBezTo>
                  <a:pt x="1967310" y="3060187"/>
                  <a:pt x="1969208" y="3056252"/>
                  <a:pt x="1965460" y="3057396"/>
                </a:cubicBezTo>
                <a:cubicBezTo>
                  <a:pt x="1962330" y="3059468"/>
                  <a:pt x="1956069" y="3063614"/>
                  <a:pt x="1949808" y="3067759"/>
                </a:cubicBezTo>
                <a:cubicBezTo>
                  <a:pt x="1950423" y="3068690"/>
                  <a:pt x="1947909" y="3071694"/>
                  <a:pt x="1944778" y="3073766"/>
                </a:cubicBezTo>
                <a:cubicBezTo>
                  <a:pt x="1937900" y="3076981"/>
                  <a:pt x="1939799" y="3073047"/>
                  <a:pt x="1939182" y="3072116"/>
                </a:cubicBezTo>
                <a:cubicBezTo>
                  <a:pt x="1932921" y="3076261"/>
                  <a:pt x="1926659" y="3080407"/>
                  <a:pt x="1920398" y="3084553"/>
                </a:cubicBezTo>
                <a:cubicBezTo>
                  <a:pt x="1924762" y="3084342"/>
                  <a:pt x="1918501" y="3088487"/>
                  <a:pt x="1915370" y="3090561"/>
                </a:cubicBezTo>
                <a:cubicBezTo>
                  <a:pt x="1908493" y="3093775"/>
                  <a:pt x="1911006" y="3090772"/>
                  <a:pt x="1909773" y="3088911"/>
                </a:cubicBezTo>
                <a:cubicBezTo>
                  <a:pt x="1894121" y="3099274"/>
                  <a:pt x="1876569" y="3113573"/>
                  <a:pt x="1859066" y="3121144"/>
                </a:cubicBezTo>
                <a:cubicBezTo>
                  <a:pt x="1855319" y="3122286"/>
                  <a:pt x="1852189" y="3124359"/>
                  <a:pt x="1849675" y="3127362"/>
                </a:cubicBezTo>
                <a:cubicBezTo>
                  <a:pt x="1847776" y="3131297"/>
                  <a:pt x="1841515" y="3135442"/>
                  <a:pt x="1837768" y="3136585"/>
                </a:cubicBezTo>
                <a:cubicBezTo>
                  <a:pt x="1828376" y="3142803"/>
                  <a:pt x="1816469" y="3152025"/>
                  <a:pt x="1810824" y="3157101"/>
                </a:cubicBezTo>
                <a:cubicBezTo>
                  <a:pt x="1802664" y="3165182"/>
                  <a:pt x="1793271" y="3171400"/>
                  <a:pt x="1782647" y="3175757"/>
                </a:cubicBezTo>
                <a:cubicBezTo>
                  <a:pt x="1775770" y="3178972"/>
                  <a:pt x="1765761" y="3184260"/>
                  <a:pt x="1753239" y="3192551"/>
                </a:cubicBezTo>
                <a:cubicBezTo>
                  <a:pt x="1747593" y="3197627"/>
                  <a:pt x="1737585" y="3202914"/>
                  <a:pt x="1731323" y="3207061"/>
                </a:cubicBezTo>
                <a:cubicBezTo>
                  <a:pt x="1730041" y="3211925"/>
                  <a:pt x="1723163" y="3215140"/>
                  <a:pt x="1720032" y="3217213"/>
                </a:cubicBezTo>
                <a:cubicBezTo>
                  <a:pt x="1713771" y="3221359"/>
                  <a:pt x="1710640" y="3223432"/>
                  <a:pt x="1704379" y="3227578"/>
                </a:cubicBezTo>
                <a:cubicBezTo>
                  <a:pt x="1696835" y="3236588"/>
                  <a:pt x="1687443" y="3242806"/>
                  <a:pt x="1676203" y="3246233"/>
                </a:cubicBezTo>
                <a:cubicBezTo>
                  <a:pt x="1676203" y="3246233"/>
                  <a:pt x="1673072" y="3248305"/>
                  <a:pt x="1673072" y="3248305"/>
                </a:cubicBezTo>
                <a:cubicBezTo>
                  <a:pt x="1648026" y="3264888"/>
                  <a:pt x="1648026" y="3264888"/>
                  <a:pt x="1634936" y="3265522"/>
                </a:cubicBezTo>
                <a:cubicBezTo>
                  <a:pt x="1634320" y="3264591"/>
                  <a:pt x="1633703" y="3263661"/>
                  <a:pt x="1633703" y="3263661"/>
                </a:cubicBezTo>
                <a:cubicBezTo>
                  <a:pt x="1625594" y="3265013"/>
                  <a:pt x="1626876" y="3260149"/>
                  <a:pt x="1639399" y="3251857"/>
                </a:cubicBezTo>
                <a:cubicBezTo>
                  <a:pt x="1645660" y="3247712"/>
                  <a:pt x="1655052" y="3241494"/>
                  <a:pt x="1664444" y="3235275"/>
                </a:cubicBezTo>
                <a:cubicBezTo>
                  <a:pt x="1670705" y="3231129"/>
                  <a:pt x="1673837" y="3229056"/>
                  <a:pt x="1672604" y="3227195"/>
                </a:cubicBezTo>
                <a:cubicBezTo>
                  <a:pt x="1671372" y="3225333"/>
                  <a:pt x="1668857" y="3228336"/>
                  <a:pt x="1662596" y="3232482"/>
                </a:cubicBezTo>
                <a:cubicBezTo>
                  <a:pt x="1659465" y="3234556"/>
                  <a:pt x="1652587" y="3237771"/>
                  <a:pt x="1650689" y="3241704"/>
                </a:cubicBezTo>
                <a:cubicBezTo>
                  <a:pt x="1645044" y="3246781"/>
                  <a:pt x="1638783" y="3250927"/>
                  <a:pt x="1635035" y="3252069"/>
                </a:cubicBezTo>
                <a:lnTo>
                  <a:pt x="1623194" y="3259291"/>
                </a:lnTo>
                <a:lnTo>
                  <a:pt x="1625040" y="3253946"/>
                </a:lnTo>
                <a:lnTo>
                  <a:pt x="1588718" y="3257298"/>
                </a:lnTo>
                <a:lnTo>
                  <a:pt x="1607673" y="3244749"/>
                </a:lnTo>
                <a:cubicBezTo>
                  <a:pt x="1614550" y="3241533"/>
                  <a:pt x="1619579" y="3235525"/>
                  <a:pt x="1621478" y="3231592"/>
                </a:cubicBezTo>
                <a:lnTo>
                  <a:pt x="1581669" y="3257949"/>
                </a:lnTo>
                <a:lnTo>
                  <a:pt x="1575820" y="3258489"/>
                </a:lnTo>
                <a:cubicBezTo>
                  <a:pt x="1550315" y="3261683"/>
                  <a:pt x="1525513" y="3266594"/>
                  <a:pt x="1501639" y="3275555"/>
                </a:cubicBezTo>
                <a:lnTo>
                  <a:pt x="1471166" y="3290117"/>
                </a:lnTo>
                <a:lnTo>
                  <a:pt x="1495929" y="3273213"/>
                </a:lnTo>
                <a:cubicBezTo>
                  <a:pt x="1522874" y="3252696"/>
                  <a:pt x="1548535" y="3237044"/>
                  <a:pt x="1577328" y="3219319"/>
                </a:cubicBezTo>
                <a:cubicBezTo>
                  <a:pt x="1602373" y="3202737"/>
                  <a:pt x="1626187" y="3184293"/>
                  <a:pt x="1653081" y="3170504"/>
                </a:cubicBezTo>
                <a:cubicBezTo>
                  <a:pt x="1656829" y="3169361"/>
                  <a:pt x="1659959" y="3167288"/>
                  <a:pt x="1662474" y="3164285"/>
                </a:cubicBezTo>
                <a:cubicBezTo>
                  <a:pt x="1685671" y="3144910"/>
                  <a:pt x="1711949" y="3130187"/>
                  <a:pt x="1736378" y="3112675"/>
                </a:cubicBezTo>
                <a:cubicBezTo>
                  <a:pt x="1752032" y="3102311"/>
                  <a:pt x="1771432" y="3090804"/>
                  <a:pt x="1785188" y="3084375"/>
                </a:cubicBezTo>
                <a:cubicBezTo>
                  <a:pt x="1801457" y="3074941"/>
                  <a:pt x="1817727" y="3065509"/>
                  <a:pt x="1829633" y="3056286"/>
                </a:cubicBezTo>
                <a:cubicBezTo>
                  <a:pt x="1840925" y="3046134"/>
                  <a:pt x="1857194" y="3036701"/>
                  <a:pt x="1868484" y="3026547"/>
                </a:cubicBezTo>
                <a:cubicBezTo>
                  <a:pt x="1899225" y="2998162"/>
                  <a:pt x="1934945" y="2970496"/>
                  <a:pt x="1972513" y="2945622"/>
                </a:cubicBezTo>
                <a:cubicBezTo>
                  <a:pt x="1994429" y="2931113"/>
                  <a:pt x="2013212" y="2918676"/>
                  <a:pt x="2035127" y="2904166"/>
                </a:cubicBezTo>
                <a:cubicBezTo>
                  <a:pt x="2038258" y="2902093"/>
                  <a:pt x="2045136" y="2898878"/>
                  <a:pt x="2047033" y="2894943"/>
                </a:cubicBezTo>
                <a:cubicBezTo>
                  <a:pt x="2048933" y="2891009"/>
                  <a:pt x="2041439" y="2893293"/>
                  <a:pt x="2038308" y="2895366"/>
                </a:cubicBezTo>
                <a:cubicBezTo>
                  <a:pt x="2025169" y="2902727"/>
                  <a:pt x="2014544" y="2907083"/>
                  <a:pt x="2001405" y="2914444"/>
                </a:cubicBezTo>
                <a:cubicBezTo>
                  <a:pt x="1985135" y="2923878"/>
                  <a:pt x="1969482" y="2934242"/>
                  <a:pt x="1951979" y="2941814"/>
                </a:cubicBezTo>
                <a:cubicBezTo>
                  <a:pt x="1957624" y="2936737"/>
                  <a:pt x="1956391" y="2934876"/>
                  <a:pt x="1962653" y="2930729"/>
                </a:cubicBezTo>
                <a:cubicBezTo>
                  <a:pt x="1975177" y="2922438"/>
                  <a:pt x="1982719" y="2913428"/>
                  <a:pt x="1991495" y="2906279"/>
                </a:cubicBezTo>
                <a:cubicBezTo>
                  <a:pt x="1994626" y="2904205"/>
                  <a:pt x="1996523" y="2900271"/>
                  <a:pt x="1995907" y="2899341"/>
                </a:cubicBezTo>
                <a:cubicBezTo>
                  <a:pt x="1991545" y="2899551"/>
                  <a:pt x="1989030" y="2902556"/>
                  <a:pt x="1985899" y="2904629"/>
                </a:cubicBezTo>
                <a:cubicBezTo>
                  <a:pt x="1982769" y="2906702"/>
                  <a:pt x="1979638" y="2908774"/>
                  <a:pt x="1973376" y="2912919"/>
                </a:cubicBezTo>
                <a:cubicBezTo>
                  <a:pt x="1956491" y="2921421"/>
                  <a:pt x="1943301" y="2935509"/>
                  <a:pt x="1923902" y="2947015"/>
                </a:cubicBezTo>
                <a:cubicBezTo>
                  <a:pt x="1914509" y="2953234"/>
                  <a:pt x="1901986" y="2961524"/>
                  <a:pt x="1892595" y="2967744"/>
                </a:cubicBezTo>
                <a:cubicBezTo>
                  <a:pt x="1883817" y="2974893"/>
                  <a:pt x="1875708" y="2976245"/>
                  <a:pt x="1863185" y="2984537"/>
                </a:cubicBezTo>
                <a:cubicBezTo>
                  <a:pt x="1833111" y="3007127"/>
                  <a:pt x="1799339" y="3024132"/>
                  <a:pt x="1768647" y="3045791"/>
                </a:cubicBezTo>
                <a:cubicBezTo>
                  <a:pt x="1765517" y="3047863"/>
                  <a:pt x="1762386" y="3049937"/>
                  <a:pt x="1758640" y="3051079"/>
                </a:cubicBezTo>
                <a:cubicBezTo>
                  <a:pt x="1754892" y="3052221"/>
                  <a:pt x="1751760" y="3054293"/>
                  <a:pt x="1751760" y="3054293"/>
                </a:cubicBezTo>
                <a:cubicBezTo>
                  <a:pt x="1741087" y="3065377"/>
                  <a:pt x="1727948" y="3072737"/>
                  <a:pt x="1716658" y="3082891"/>
                </a:cubicBezTo>
                <a:cubicBezTo>
                  <a:pt x="1702236" y="3095116"/>
                  <a:pt x="1687199" y="3106411"/>
                  <a:pt x="1671595" y="3110048"/>
                </a:cubicBezTo>
                <a:cubicBezTo>
                  <a:pt x="1668464" y="3112121"/>
                  <a:pt x="1668464" y="3112121"/>
                  <a:pt x="1665334" y="3114193"/>
                </a:cubicBezTo>
                <a:cubicBezTo>
                  <a:pt x="1652811" y="3122485"/>
                  <a:pt x="1639672" y="3129846"/>
                  <a:pt x="1630896" y="3136995"/>
                </a:cubicBezTo>
                <a:cubicBezTo>
                  <a:pt x="1615243" y="3147359"/>
                  <a:pt x="1604001" y="3150785"/>
                  <a:pt x="1592095" y="3160007"/>
                </a:cubicBezTo>
                <a:cubicBezTo>
                  <a:pt x="1577058" y="3171303"/>
                  <a:pt x="1560172" y="3179804"/>
                  <a:pt x="1542003" y="3193172"/>
                </a:cubicBezTo>
                <a:cubicBezTo>
                  <a:pt x="1526966" y="3204467"/>
                  <a:pt x="1511929" y="3215762"/>
                  <a:pt x="1496891" y="3227057"/>
                </a:cubicBezTo>
                <a:cubicBezTo>
                  <a:pt x="1476209" y="3243429"/>
                  <a:pt x="1451779" y="3260942"/>
                  <a:pt x="1427350" y="3278454"/>
                </a:cubicBezTo>
                <a:cubicBezTo>
                  <a:pt x="1408565" y="3290891"/>
                  <a:pt x="1394761" y="3304048"/>
                  <a:pt x="1372230" y="3317627"/>
                </a:cubicBezTo>
                <a:cubicBezTo>
                  <a:pt x="1376593" y="3317416"/>
                  <a:pt x="1380340" y="3316274"/>
                  <a:pt x="1389732" y="3310056"/>
                </a:cubicBezTo>
                <a:cubicBezTo>
                  <a:pt x="1392862" y="3307983"/>
                  <a:pt x="1399124" y="3303837"/>
                  <a:pt x="1405385" y="3299691"/>
                </a:cubicBezTo>
                <a:cubicBezTo>
                  <a:pt x="1426019" y="3290046"/>
                  <a:pt x="1448550" y="3276467"/>
                  <a:pt x="1467334" y="3264030"/>
                </a:cubicBezTo>
                <a:cubicBezTo>
                  <a:pt x="1482988" y="3253667"/>
                  <a:pt x="1501772" y="3241230"/>
                  <a:pt x="1517426" y="3230866"/>
                </a:cubicBezTo>
                <a:cubicBezTo>
                  <a:pt x="1533079" y="3220501"/>
                  <a:pt x="1548117" y="3209206"/>
                  <a:pt x="1561305" y="3195120"/>
                </a:cubicBezTo>
                <a:cubicBezTo>
                  <a:pt x="1563819" y="3192116"/>
                  <a:pt x="1569465" y="3187040"/>
                  <a:pt x="1575726" y="3182894"/>
                </a:cubicBezTo>
                <a:cubicBezTo>
                  <a:pt x="1597025" y="3167454"/>
                  <a:pt x="1619556" y="3153875"/>
                  <a:pt x="1638290" y="3148165"/>
                </a:cubicBezTo>
                <a:cubicBezTo>
                  <a:pt x="1648915" y="3143807"/>
                  <a:pt x="1655177" y="3139662"/>
                  <a:pt x="1663952" y="3132513"/>
                </a:cubicBezTo>
                <a:cubicBezTo>
                  <a:pt x="1675243" y="3122359"/>
                  <a:pt x="1684635" y="3116141"/>
                  <a:pt x="1698392" y="3109711"/>
                </a:cubicBezTo>
                <a:cubicBezTo>
                  <a:pt x="1705269" y="3106496"/>
                  <a:pt x="1711530" y="3102351"/>
                  <a:pt x="1717176" y="3097275"/>
                </a:cubicBezTo>
                <a:cubicBezTo>
                  <a:pt x="1725335" y="3089195"/>
                  <a:pt x="1742220" y="3080692"/>
                  <a:pt x="1752896" y="3069608"/>
                </a:cubicBezTo>
                <a:cubicBezTo>
                  <a:pt x="1755410" y="3066605"/>
                  <a:pt x="1768549" y="3059244"/>
                  <a:pt x="1775426" y="3056029"/>
                </a:cubicBezTo>
                <a:cubicBezTo>
                  <a:pt x="1796059" y="3046385"/>
                  <a:pt x="1811714" y="3036020"/>
                  <a:pt x="1830497" y="3023583"/>
                </a:cubicBezTo>
                <a:cubicBezTo>
                  <a:pt x="1839889" y="3017365"/>
                  <a:pt x="1851797" y="3008143"/>
                  <a:pt x="1862420" y="3003787"/>
                </a:cubicBezTo>
                <a:cubicBezTo>
                  <a:pt x="1866168" y="3002645"/>
                  <a:pt x="1869298" y="3000573"/>
                  <a:pt x="1871196" y="2996638"/>
                </a:cubicBezTo>
                <a:cubicBezTo>
                  <a:pt x="1873760" y="2986906"/>
                  <a:pt x="1880021" y="2982760"/>
                  <a:pt x="1900038" y="2972187"/>
                </a:cubicBezTo>
                <a:cubicBezTo>
                  <a:pt x="1903785" y="2971044"/>
                  <a:pt x="1910047" y="2966898"/>
                  <a:pt x="1914410" y="2966687"/>
                </a:cubicBezTo>
                <a:cubicBezTo>
                  <a:pt x="1908099" y="2977559"/>
                  <a:pt x="1893062" y="2988855"/>
                  <a:pt x="1874278" y="3001291"/>
                </a:cubicBezTo>
                <a:cubicBezTo>
                  <a:pt x="1817925" y="3038603"/>
                  <a:pt x="1758442" y="3077985"/>
                  <a:pt x="1702089" y="3115297"/>
                </a:cubicBezTo>
                <a:cubicBezTo>
                  <a:pt x="1683304" y="3127733"/>
                  <a:pt x="1669499" y="3140890"/>
                  <a:pt x="1650099" y="3152396"/>
                </a:cubicBezTo>
                <a:cubicBezTo>
                  <a:pt x="1646967" y="3154468"/>
                  <a:pt x="1645070" y="3158403"/>
                  <a:pt x="1641939" y="3160476"/>
                </a:cubicBezTo>
                <a:cubicBezTo>
                  <a:pt x="1638193" y="3161619"/>
                  <a:pt x="1639425" y="3163479"/>
                  <a:pt x="1640041" y="3164410"/>
                </a:cubicBezTo>
                <a:cubicBezTo>
                  <a:pt x="1640041" y="3164410"/>
                  <a:pt x="1640657" y="3165342"/>
                  <a:pt x="1643789" y="3163268"/>
                </a:cubicBezTo>
                <a:cubicBezTo>
                  <a:pt x="1650049" y="3159123"/>
                  <a:pt x="1652564" y="3156118"/>
                  <a:pt x="1656928" y="3155907"/>
                </a:cubicBezTo>
                <a:cubicBezTo>
                  <a:pt x="1653796" y="3157981"/>
                  <a:pt x="1654413" y="3158911"/>
                  <a:pt x="1654413" y="3158911"/>
                </a:cubicBezTo>
                <a:cubicBezTo>
                  <a:pt x="1606835" y="3189072"/>
                  <a:pt x="1564238" y="3219953"/>
                  <a:pt x="1515429" y="3248253"/>
                </a:cubicBezTo>
                <a:cubicBezTo>
                  <a:pt x="1499158" y="3257687"/>
                  <a:pt x="1483505" y="3268050"/>
                  <a:pt x="1468468" y="3279346"/>
                </a:cubicBezTo>
                <a:cubicBezTo>
                  <a:pt x="1453430" y="3290642"/>
                  <a:pt x="1435312" y="3297282"/>
                  <a:pt x="1421508" y="3310439"/>
                </a:cubicBezTo>
                <a:cubicBezTo>
                  <a:pt x="1418376" y="3312511"/>
                  <a:pt x="1415246" y="3314583"/>
                  <a:pt x="1415246" y="3314583"/>
                </a:cubicBezTo>
                <a:cubicBezTo>
                  <a:pt x="1404005" y="3318009"/>
                  <a:pt x="1392098" y="3327231"/>
                  <a:pt x="1379575" y="3335523"/>
                </a:cubicBezTo>
                <a:cubicBezTo>
                  <a:pt x="1360791" y="3347960"/>
                  <a:pt x="1342007" y="3360397"/>
                  <a:pt x="1320092" y="3374907"/>
                </a:cubicBezTo>
                <a:lnTo>
                  <a:pt x="1314963" y="3377616"/>
                </a:lnTo>
                <a:lnTo>
                  <a:pt x="1301004" y="3383431"/>
                </a:lnTo>
                <a:lnTo>
                  <a:pt x="1320757" y="3369111"/>
                </a:lnTo>
                <a:cubicBezTo>
                  <a:pt x="1327339" y="3363749"/>
                  <a:pt x="1333921" y="3358387"/>
                  <a:pt x="1342057" y="3353671"/>
                </a:cubicBezTo>
                <a:cubicBezTo>
                  <a:pt x="1337077" y="3352951"/>
                  <a:pt x="1339591" y="3349947"/>
                  <a:pt x="1348983" y="3343728"/>
                </a:cubicBezTo>
                <a:cubicBezTo>
                  <a:pt x="1355244" y="3339583"/>
                  <a:pt x="1358375" y="3337510"/>
                  <a:pt x="1361506" y="3335437"/>
                </a:cubicBezTo>
                <a:cubicBezTo>
                  <a:pt x="1360890" y="3334506"/>
                  <a:pt x="1360273" y="3333576"/>
                  <a:pt x="1359658" y="3332646"/>
                </a:cubicBezTo>
                <a:cubicBezTo>
                  <a:pt x="1353395" y="3336791"/>
                  <a:pt x="1347134" y="3340937"/>
                  <a:pt x="1344003" y="3343009"/>
                </a:cubicBezTo>
                <a:cubicBezTo>
                  <a:pt x="1337742" y="3347155"/>
                  <a:pt x="1334612" y="3349228"/>
                  <a:pt x="1331480" y="3351301"/>
                </a:cubicBezTo>
                <a:cubicBezTo>
                  <a:pt x="1328351" y="3353373"/>
                  <a:pt x="1322705" y="3358450"/>
                  <a:pt x="1321472" y="3356588"/>
                </a:cubicBezTo>
                <a:cubicBezTo>
                  <a:pt x="1316494" y="3355868"/>
                  <a:pt x="1323371" y="3352654"/>
                  <a:pt x="1329015" y="3347578"/>
                </a:cubicBezTo>
                <a:cubicBezTo>
                  <a:pt x="1331531" y="3344574"/>
                  <a:pt x="1327783" y="3345716"/>
                  <a:pt x="1327167" y="3344785"/>
                </a:cubicBezTo>
                <a:cubicBezTo>
                  <a:pt x="1319057" y="3346139"/>
                  <a:pt x="1309665" y="3352357"/>
                  <a:pt x="1299657" y="3357645"/>
                </a:cubicBezTo>
                <a:cubicBezTo>
                  <a:pt x="1288699" y="3364899"/>
                  <a:pt x="1278204" y="3372852"/>
                  <a:pt x="1268023" y="3380429"/>
                </a:cubicBezTo>
                <a:lnTo>
                  <a:pt x="1245731" y="3395816"/>
                </a:lnTo>
                <a:lnTo>
                  <a:pt x="1242762" y="3394313"/>
                </a:lnTo>
                <a:cubicBezTo>
                  <a:pt x="1239968" y="3389197"/>
                  <a:pt x="1243452" y="3377326"/>
                  <a:pt x="1244611" y="3373370"/>
                </a:cubicBezTo>
                <a:cubicBezTo>
                  <a:pt x="1255479" y="3358295"/>
                  <a:pt x="1264264" y="3342071"/>
                  <a:pt x="1271889" y="3325238"/>
                </a:cubicBezTo>
                <a:lnTo>
                  <a:pt x="1280722" y="3302699"/>
                </a:lnTo>
                <a:lnTo>
                  <a:pt x="1246454" y="3304286"/>
                </a:lnTo>
                <a:cubicBezTo>
                  <a:pt x="1222743" y="3301193"/>
                  <a:pt x="1201096" y="3289857"/>
                  <a:pt x="1188726" y="3271306"/>
                </a:cubicBezTo>
                <a:cubicBezTo>
                  <a:pt x="1172232" y="3250695"/>
                  <a:pt x="1151613" y="3250694"/>
                  <a:pt x="1135118" y="3234204"/>
                </a:cubicBezTo>
                <a:cubicBezTo>
                  <a:pt x="1147492" y="3217715"/>
                  <a:pt x="1159861" y="3205347"/>
                  <a:pt x="1163986" y="3188858"/>
                </a:cubicBezTo>
                <a:cubicBezTo>
                  <a:pt x="1184603" y="3135267"/>
                  <a:pt x="1221714" y="3095075"/>
                  <a:pt x="1261405" y="3057459"/>
                </a:cubicBezTo>
                <a:lnTo>
                  <a:pt x="1263668" y="3055339"/>
                </a:lnTo>
                <a:lnTo>
                  <a:pt x="1259492" y="3048522"/>
                </a:lnTo>
                <a:cubicBezTo>
                  <a:pt x="1257726" y="3043101"/>
                  <a:pt x="1256500" y="3036296"/>
                  <a:pt x="1255566" y="3028502"/>
                </a:cubicBezTo>
                <a:cubicBezTo>
                  <a:pt x="1247868" y="2996163"/>
                  <a:pt x="1271816" y="2973108"/>
                  <a:pt x="1279942" y="2945411"/>
                </a:cubicBezTo>
                <a:cubicBezTo>
                  <a:pt x="1294343" y="2910960"/>
                  <a:pt x="1312701" y="2877669"/>
                  <a:pt x="1327104" y="2843219"/>
                </a:cubicBezTo>
                <a:cubicBezTo>
                  <a:pt x="1328846" y="2837283"/>
                  <a:pt x="1332855" y="2830939"/>
                  <a:pt x="1335090" y="2825149"/>
                </a:cubicBezTo>
                <a:lnTo>
                  <a:pt x="1333492" y="2816276"/>
                </a:lnTo>
                <a:lnTo>
                  <a:pt x="1346477" y="2808114"/>
                </a:lnTo>
                <a:cubicBezTo>
                  <a:pt x="1356495" y="2802880"/>
                  <a:pt x="1368975" y="2794505"/>
                  <a:pt x="1378515" y="2788508"/>
                </a:cubicBezTo>
                <a:cubicBezTo>
                  <a:pt x="1384156" y="2783368"/>
                  <a:pt x="1397594" y="2776516"/>
                  <a:pt x="1409834" y="2767759"/>
                </a:cubicBezTo>
                <a:cubicBezTo>
                  <a:pt x="1418656" y="2760620"/>
                  <a:pt x="1426214" y="2758527"/>
                  <a:pt x="1438932" y="2750532"/>
                </a:cubicBezTo>
                <a:cubicBezTo>
                  <a:pt x="1438932" y="2750532"/>
                  <a:pt x="1438932" y="2750532"/>
                  <a:pt x="1442112" y="2748534"/>
                </a:cubicBezTo>
                <a:cubicBezTo>
                  <a:pt x="1441872" y="2748152"/>
                  <a:pt x="1438453" y="2749771"/>
                  <a:pt x="1444574" y="2745392"/>
                </a:cubicBezTo>
                <a:cubicBezTo>
                  <a:pt x="1447754" y="2743394"/>
                  <a:pt x="1450933" y="2741395"/>
                  <a:pt x="1451411" y="2742157"/>
                </a:cubicBezTo>
                <a:cubicBezTo>
                  <a:pt x="1454591" y="2740157"/>
                  <a:pt x="1460952" y="2736160"/>
                  <a:pt x="1464131" y="2734161"/>
                </a:cubicBezTo>
                <a:cubicBezTo>
                  <a:pt x="1467312" y="2732162"/>
                  <a:pt x="1470492" y="2730164"/>
                  <a:pt x="1470731" y="2730545"/>
                </a:cubicBezTo>
                <a:cubicBezTo>
                  <a:pt x="1480510" y="2724930"/>
                  <a:pt x="1486152" y="2719789"/>
                  <a:pt x="1495450" y="2713413"/>
                </a:cubicBezTo>
                <a:cubicBezTo>
                  <a:pt x="1495211" y="2713032"/>
                  <a:pt x="1491793" y="2714649"/>
                  <a:pt x="1497913" y="2710271"/>
                </a:cubicBezTo>
                <a:cubicBezTo>
                  <a:pt x="1501093" y="2708273"/>
                  <a:pt x="1507453" y="2704275"/>
                  <a:pt x="1510633" y="2702276"/>
                </a:cubicBezTo>
                <a:cubicBezTo>
                  <a:pt x="1514292" y="2701038"/>
                  <a:pt x="1511591" y="2703800"/>
                  <a:pt x="1515249" y="2702562"/>
                </a:cubicBezTo>
                <a:cubicBezTo>
                  <a:pt x="1515728" y="2703324"/>
                  <a:pt x="1515728" y="2703324"/>
                  <a:pt x="1522088" y="2699327"/>
                </a:cubicBezTo>
                <a:cubicBezTo>
                  <a:pt x="1525268" y="2697328"/>
                  <a:pt x="1528447" y="2695330"/>
                  <a:pt x="1534807" y="2691332"/>
                </a:cubicBezTo>
                <a:cubicBezTo>
                  <a:pt x="1537987" y="2689333"/>
                  <a:pt x="1544347" y="2685336"/>
                  <a:pt x="1547526" y="2683337"/>
                </a:cubicBezTo>
                <a:cubicBezTo>
                  <a:pt x="1550706" y="2681339"/>
                  <a:pt x="1553886" y="2679340"/>
                  <a:pt x="1554125" y="2679720"/>
                </a:cubicBezTo>
                <a:cubicBezTo>
                  <a:pt x="1564623" y="2675247"/>
                  <a:pt x="1564623" y="2675247"/>
                  <a:pt x="1574163" y="2669252"/>
                </a:cubicBezTo>
                <a:cubicBezTo>
                  <a:pt x="1586881" y="2661257"/>
                  <a:pt x="1586881" y="2661257"/>
                  <a:pt x="1581480" y="2666778"/>
                </a:cubicBezTo>
                <a:cubicBezTo>
                  <a:pt x="1587839" y="2662781"/>
                  <a:pt x="1600799" y="2655166"/>
                  <a:pt x="1603739" y="2652786"/>
                </a:cubicBezTo>
                <a:cubicBezTo>
                  <a:pt x="1606201" y="2649645"/>
                  <a:pt x="1611843" y="2644505"/>
                  <a:pt x="1607945" y="2645361"/>
                </a:cubicBezTo>
                <a:cubicBezTo>
                  <a:pt x="1607945" y="2645361"/>
                  <a:pt x="1607705" y="2644981"/>
                  <a:pt x="1610646" y="2642600"/>
                </a:cubicBezTo>
                <a:cubicBezTo>
                  <a:pt x="1624562" y="2636511"/>
                  <a:pt x="1639982" y="2625756"/>
                  <a:pt x="1655883" y="2615761"/>
                </a:cubicBezTo>
                <a:cubicBezTo>
                  <a:pt x="1662480" y="2612145"/>
                  <a:pt x="1668601" y="2607766"/>
                  <a:pt x="1678140" y="2601771"/>
                </a:cubicBezTo>
                <a:cubicBezTo>
                  <a:pt x="1677901" y="2601390"/>
                  <a:pt x="1681081" y="2599392"/>
                  <a:pt x="1681081" y="2599392"/>
                </a:cubicBezTo>
                <a:cubicBezTo>
                  <a:pt x="1687920" y="2596155"/>
                  <a:pt x="1697220" y="2589777"/>
                  <a:pt x="1704060" y="2586542"/>
                </a:cubicBezTo>
                <a:cubicBezTo>
                  <a:pt x="1717017" y="2578928"/>
                  <a:pt x="1729257" y="2570172"/>
                  <a:pt x="1731480" y="2566649"/>
                </a:cubicBezTo>
                <a:cubicBezTo>
                  <a:pt x="1731241" y="2566268"/>
                  <a:pt x="1734181" y="2563890"/>
                  <a:pt x="1737361" y="2561890"/>
                </a:cubicBezTo>
                <a:cubicBezTo>
                  <a:pt x="1740302" y="2559510"/>
                  <a:pt x="1743482" y="2557512"/>
                  <a:pt x="1743961" y="2558274"/>
                </a:cubicBezTo>
                <a:cubicBezTo>
                  <a:pt x="1756680" y="2550279"/>
                  <a:pt x="1762321" y="2545139"/>
                  <a:pt x="1771622" y="2538762"/>
                </a:cubicBezTo>
                <a:cubicBezTo>
                  <a:pt x="1771143" y="2538000"/>
                  <a:pt x="1774083" y="2535621"/>
                  <a:pt x="1780682" y="2532004"/>
                </a:cubicBezTo>
                <a:cubicBezTo>
                  <a:pt x="1793403" y="2524009"/>
                  <a:pt x="1805403" y="2514872"/>
                  <a:pt x="1818362" y="2507258"/>
                </a:cubicBezTo>
                <a:cubicBezTo>
                  <a:pt x="1821541" y="2505258"/>
                  <a:pt x="1821303" y="2504878"/>
                  <a:pt x="1821063" y="2504497"/>
                </a:cubicBezTo>
                <a:cubicBezTo>
                  <a:pt x="1821063" y="2504497"/>
                  <a:pt x="1820824" y="2504116"/>
                  <a:pt x="1817643" y="2506115"/>
                </a:cubicBezTo>
                <a:cubicBezTo>
                  <a:pt x="1811284" y="2510112"/>
                  <a:pt x="1808104" y="2512111"/>
                  <a:pt x="1804924" y="2514110"/>
                </a:cubicBezTo>
                <a:cubicBezTo>
                  <a:pt x="1801745" y="2516108"/>
                  <a:pt x="1798564" y="2518106"/>
                  <a:pt x="1795145" y="2519725"/>
                </a:cubicBezTo>
                <a:lnTo>
                  <a:pt x="1786351" y="2523713"/>
                </a:lnTo>
                <a:lnTo>
                  <a:pt x="1814365" y="2506029"/>
                </a:lnTo>
                <a:cubicBezTo>
                  <a:pt x="1836625" y="2492037"/>
                  <a:pt x="1862063" y="2476048"/>
                  <a:pt x="1887503" y="2460057"/>
                </a:cubicBezTo>
                <a:cubicBezTo>
                  <a:pt x="1897043" y="2454062"/>
                  <a:pt x="1906221" y="2447493"/>
                  <a:pt x="1915762" y="2441496"/>
                </a:cubicBezTo>
                <a:cubicBezTo>
                  <a:pt x="1925482" y="2435787"/>
                  <a:pt x="1934841" y="2429504"/>
                  <a:pt x="1947379" y="2421223"/>
                </a:cubicBezTo>
                <a:cubicBezTo>
                  <a:pt x="1959919" y="2412942"/>
                  <a:pt x="1976000" y="2403234"/>
                  <a:pt x="1988718" y="2395239"/>
                </a:cubicBezTo>
                <a:cubicBezTo>
                  <a:pt x="1998258" y="2389243"/>
                  <a:pt x="2004798" y="2385531"/>
                  <a:pt x="2013978" y="2378963"/>
                </a:cubicBezTo>
                <a:cubicBezTo>
                  <a:pt x="2013798" y="2378677"/>
                  <a:pt x="2020338" y="2374966"/>
                  <a:pt x="2023336" y="2372681"/>
                </a:cubicBezTo>
                <a:cubicBezTo>
                  <a:pt x="2035876" y="2364399"/>
                  <a:pt x="2049676" y="2358122"/>
                  <a:pt x="2061496" y="2348696"/>
                </a:cubicBezTo>
                <a:cubicBezTo>
                  <a:pt x="2074215" y="2340701"/>
                  <a:pt x="2086934" y="2332707"/>
                  <a:pt x="2102835" y="2322712"/>
                </a:cubicBezTo>
                <a:cubicBezTo>
                  <a:pt x="2115553" y="2314718"/>
                  <a:pt x="2128453" y="2307009"/>
                  <a:pt x="2144172" y="2296729"/>
                </a:cubicBezTo>
                <a:cubicBezTo>
                  <a:pt x="2150533" y="2292731"/>
                  <a:pt x="2160431" y="2287308"/>
                  <a:pt x="2162892" y="2284164"/>
                </a:cubicBezTo>
                <a:cubicBezTo>
                  <a:pt x="2172250" y="2277882"/>
                  <a:pt x="2181610" y="2271599"/>
                  <a:pt x="2191510" y="2266175"/>
                </a:cubicBezTo>
                <a:cubicBezTo>
                  <a:pt x="2194870" y="2264463"/>
                  <a:pt x="2201230" y="2260465"/>
                  <a:pt x="2204229" y="2258180"/>
                </a:cubicBezTo>
                <a:cubicBezTo>
                  <a:pt x="2216768" y="2249899"/>
                  <a:pt x="2226309" y="2243903"/>
                  <a:pt x="2239388" y="2236481"/>
                </a:cubicBezTo>
                <a:cubicBezTo>
                  <a:pt x="2242569" y="2234482"/>
                  <a:pt x="2248927" y="2230484"/>
                  <a:pt x="2251568" y="2227626"/>
                </a:cubicBezTo>
                <a:cubicBezTo>
                  <a:pt x="2251387" y="2227340"/>
                  <a:pt x="2261107" y="2221631"/>
                  <a:pt x="2264287" y="2219632"/>
                </a:cubicBezTo>
                <a:cubicBezTo>
                  <a:pt x="2264107" y="2219346"/>
                  <a:pt x="2267107" y="2217060"/>
                  <a:pt x="2267107" y="2217060"/>
                </a:cubicBezTo>
                <a:cubicBezTo>
                  <a:pt x="2279827" y="2209066"/>
                  <a:pt x="2292545" y="2201071"/>
                  <a:pt x="2308445" y="2191077"/>
                </a:cubicBezTo>
                <a:cubicBezTo>
                  <a:pt x="2308445" y="2191077"/>
                  <a:pt x="2308625" y="2191363"/>
                  <a:pt x="2308805" y="2191650"/>
                </a:cubicBezTo>
                <a:cubicBezTo>
                  <a:pt x="2334245" y="2175659"/>
                  <a:pt x="2362862" y="2157672"/>
                  <a:pt x="2388302" y="2141682"/>
                </a:cubicBezTo>
                <a:cubicBezTo>
                  <a:pt x="2394301" y="2137112"/>
                  <a:pt x="2400661" y="2133113"/>
                  <a:pt x="2407381" y="2129690"/>
                </a:cubicBezTo>
                <a:cubicBezTo>
                  <a:pt x="2432820" y="2113699"/>
                  <a:pt x="2454539" y="2098849"/>
                  <a:pt x="2480158" y="2083145"/>
                </a:cubicBezTo>
                <a:cubicBezTo>
                  <a:pt x="2479978" y="2082859"/>
                  <a:pt x="2479798" y="2082572"/>
                  <a:pt x="2479618" y="2082286"/>
                </a:cubicBezTo>
                <a:cubicBezTo>
                  <a:pt x="2479439" y="2082000"/>
                  <a:pt x="2479439" y="2082000"/>
                  <a:pt x="2482617" y="2080002"/>
                </a:cubicBezTo>
                <a:cubicBezTo>
                  <a:pt x="2485617" y="2077716"/>
                  <a:pt x="2488977" y="2076004"/>
                  <a:pt x="2489157" y="2076290"/>
                </a:cubicBezTo>
                <a:cubicBezTo>
                  <a:pt x="2508237" y="2064298"/>
                  <a:pt x="2530495" y="2050307"/>
                  <a:pt x="2549575" y="2038314"/>
                </a:cubicBezTo>
                <a:cubicBezTo>
                  <a:pt x="2552935" y="2036601"/>
                  <a:pt x="2562114" y="2030033"/>
                  <a:pt x="2562654" y="2030892"/>
                </a:cubicBezTo>
                <a:cubicBezTo>
                  <a:pt x="2572194" y="2024896"/>
                  <a:pt x="2578553" y="2020899"/>
                  <a:pt x="2584913" y="2016901"/>
                </a:cubicBezTo>
                <a:cubicBezTo>
                  <a:pt x="2594454" y="2010904"/>
                  <a:pt x="2603813" y="2004622"/>
                  <a:pt x="2606453" y="2001764"/>
                </a:cubicBezTo>
                <a:cubicBezTo>
                  <a:pt x="2609452" y="1999480"/>
                  <a:pt x="2612632" y="1997480"/>
                  <a:pt x="2615812" y="1995482"/>
                </a:cubicBezTo>
                <a:cubicBezTo>
                  <a:pt x="2618992" y="1993483"/>
                  <a:pt x="2622172" y="1991484"/>
                  <a:pt x="2628532" y="1987487"/>
                </a:cubicBezTo>
                <a:cubicBezTo>
                  <a:pt x="2631711" y="1985488"/>
                  <a:pt x="2631531" y="1985201"/>
                  <a:pt x="2631531" y="1985201"/>
                </a:cubicBezTo>
                <a:cubicBezTo>
                  <a:pt x="2631351" y="1984915"/>
                  <a:pt x="2631171" y="1984629"/>
                  <a:pt x="2627991" y="1986627"/>
                </a:cubicBezTo>
                <a:cubicBezTo>
                  <a:pt x="2615452" y="1994909"/>
                  <a:pt x="2602193" y="2002044"/>
                  <a:pt x="2589473" y="2010039"/>
                </a:cubicBezTo>
                <a:cubicBezTo>
                  <a:pt x="2583293" y="2014323"/>
                  <a:pt x="2579933" y="2016035"/>
                  <a:pt x="2579573" y="2015463"/>
                </a:cubicBezTo>
                <a:cubicBezTo>
                  <a:pt x="2569853" y="2021173"/>
                  <a:pt x="2562953" y="2024310"/>
                  <a:pt x="2550235" y="2032305"/>
                </a:cubicBezTo>
                <a:cubicBezTo>
                  <a:pt x="2550595" y="2032878"/>
                  <a:pt x="2547415" y="2034877"/>
                  <a:pt x="2544054" y="2036589"/>
                </a:cubicBezTo>
                <a:cubicBezTo>
                  <a:pt x="2540875" y="2038588"/>
                  <a:pt x="2537515" y="2040301"/>
                  <a:pt x="2537335" y="2040014"/>
                </a:cubicBezTo>
                <a:cubicBezTo>
                  <a:pt x="2533435" y="2040867"/>
                  <a:pt x="2520356" y="2048290"/>
                  <a:pt x="2507816" y="2056569"/>
                </a:cubicBezTo>
                <a:cubicBezTo>
                  <a:pt x="2501817" y="2061140"/>
                  <a:pt x="2492096" y="2066850"/>
                  <a:pt x="2486096" y="2071421"/>
                </a:cubicBezTo>
                <a:cubicBezTo>
                  <a:pt x="2486096" y="2071421"/>
                  <a:pt x="2482917" y="2073420"/>
                  <a:pt x="2482736" y="2073134"/>
                </a:cubicBezTo>
                <a:cubicBezTo>
                  <a:pt x="2473197" y="2079129"/>
                  <a:pt x="2466657" y="2082840"/>
                  <a:pt x="2460478" y="2087124"/>
                </a:cubicBezTo>
                <a:cubicBezTo>
                  <a:pt x="2444578" y="2097118"/>
                  <a:pt x="2428319" y="2106538"/>
                  <a:pt x="2416499" y="2115966"/>
                </a:cubicBezTo>
                <a:cubicBezTo>
                  <a:pt x="2413140" y="2117677"/>
                  <a:pt x="2412960" y="2117390"/>
                  <a:pt x="2412960" y="2117390"/>
                </a:cubicBezTo>
                <a:cubicBezTo>
                  <a:pt x="2415600" y="2114533"/>
                  <a:pt x="2408700" y="2117671"/>
                  <a:pt x="2404980" y="2118811"/>
                </a:cubicBezTo>
                <a:cubicBezTo>
                  <a:pt x="2401620" y="2120523"/>
                  <a:pt x="2389081" y="2128805"/>
                  <a:pt x="2382721" y="2132802"/>
                </a:cubicBezTo>
                <a:cubicBezTo>
                  <a:pt x="2389800" y="2129951"/>
                  <a:pt x="2389800" y="2129951"/>
                  <a:pt x="2377081" y="2137945"/>
                </a:cubicBezTo>
                <a:cubicBezTo>
                  <a:pt x="2367542" y="2143941"/>
                  <a:pt x="2367542" y="2143941"/>
                  <a:pt x="2358722" y="2151084"/>
                </a:cubicBezTo>
                <a:cubicBezTo>
                  <a:pt x="2358902" y="2151370"/>
                  <a:pt x="2355722" y="2153369"/>
                  <a:pt x="2352543" y="2155367"/>
                </a:cubicBezTo>
                <a:cubicBezTo>
                  <a:pt x="2349362" y="2157367"/>
                  <a:pt x="2343004" y="2161364"/>
                  <a:pt x="2339823" y="2163362"/>
                </a:cubicBezTo>
                <a:cubicBezTo>
                  <a:pt x="2333463" y="2167360"/>
                  <a:pt x="2330284" y="2169358"/>
                  <a:pt x="2327103" y="2171357"/>
                </a:cubicBezTo>
                <a:cubicBezTo>
                  <a:pt x="2320744" y="2175354"/>
                  <a:pt x="2320744" y="2175354"/>
                  <a:pt x="2321104" y="2175927"/>
                </a:cubicBezTo>
                <a:cubicBezTo>
                  <a:pt x="2318284" y="2178498"/>
                  <a:pt x="2321824" y="2177073"/>
                  <a:pt x="2319005" y="2179645"/>
                </a:cubicBezTo>
                <a:cubicBezTo>
                  <a:pt x="2315824" y="2181644"/>
                  <a:pt x="2309464" y="2185641"/>
                  <a:pt x="2306284" y="2187640"/>
                </a:cubicBezTo>
                <a:cubicBezTo>
                  <a:pt x="2299744" y="2191351"/>
                  <a:pt x="2302744" y="2189066"/>
                  <a:pt x="2302564" y="2188779"/>
                </a:cubicBezTo>
                <a:cubicBezTo>
                  <a:pt x="2292845" y="2194488"/>
                  <a:pt x="2285945" y="2197627"/>
                  <a:pt x="2276586" y="2203909"/>
                </a:cubicBezTo>
                <a:cubicBezTo>
                  <a:pt x="2276766" y="2204196"/>
                  <a:pt x="2273586" y="2206195"/>
                  <a:pt x="2270406" y="2208193"/>
                </a:cubicBezTo>
                <a:cubicBezTo>
                  <a:pt x="2267226" y="2210191"/>
                  <a:pt x="2260866" y="2214189"/>
                  <a:pt x="2257686" y="2216189"/>
                </a:cubicBezTo>
                <a:cubicBezTo>
                  <a:pt x="2258046" y="2216762"/>
                  <a:pt x="2254866" y="2218761"/>
                  <a:pt x="2251686" y="2220759"/>
                </a:cubicBezTo>
                <a:cubicBezTo>
                  <a:pt x="2245147" y="2224469"/>
                  <a:pt x="2248146" y="2222184"/>
                  <a:pt x="2247966" y="2221898"/>
                </a:cubicBezTo>
                <a:cubicBezTo>
                  <a:pt x="2244787" y="2223897"/>
                  <a:pt x="2244787" y="2223897"/>
                  <a:pt x="2244787" y="2223897"/>
                </a:cubicBezTo>
                <a:cubicBezTo>
                  <a:pt x="2232067" y="2231891"/>
                  <a:pt x="2226608" y="2237321"/>
                  <a:pt x="2216527" y="2242458"/>
                </a:cubicBezTo>
                <a:cubicBezTo>
                  <a:pt x="2203449" y="2249879"/>
                  <a:pt x="2191270" y="2258735"/>
                  <a:pt x="2184370" y="2261872"/>
                </a:cubicBezTo>
                <a:cubicBezTo>
                  <a:pt x="2174830" y="2267869"/>
                  <a:pt x="2161930" y="2275577"/>
                  <a:pt x="2152751" y="2282146"/>
                </a:cubicBezTo>
                <a:cubicBezTo>
                  <a:pt x="2140211" y="2290428"/>
                  <a:pt x="2127311" y="2298136"/>
                  <a:pt x="2114592" y="2306131"/>
                </a:cubicBezTo>
                <a:cubicBezTo>
                  <a:pt x="2114592" y="2306131"/>
                  <a:pt x="2111412" y="2308130"/>
                  <a:pt x="2111412" y="2308130"/>
                </a:cubicBezTo>
                <a:cubicBezTo>
                  <a:pt x="2111232" y="2307844"/>
                  <a:pt x="2108232" y="2310128"/>
                  <a:pt x="2111593" y="2308416"/>
                </a:cubicBezTo>
                <a:cubicBezTo>
                  <a:pt x="2111772" y="2308702"/>
                  <a:pt x="2115133" y="2306990"/>
                  <a:pt x="2121492" y="2302993"/>
                </a:cubicBezTo>
                <a:cubicBezTo>
                  <a:pt x="2127851" y="2298996"/>
                  <a:pt x="2131211" y="2297283"/>
                  <a:pt x="2128212" y="2299568"/>
                </a:cubicBezTo>
                <a:cubicBezTo>
                  <a:pt x="2128572" y="2300141"/>
                  <a:pt x="2122032" y="2303853"/>
                  <a:pt x="2118852" y="2305850"/>
                </a:cubicBezTo>
                <a:cubicBezTo>
                  <a:pt x="2122751" y="2304998"/>
                  <a:pt x="2132292" y="2299002"/>
                  <a:pt x="2141651" y="2292719"/>
                </a:cubicBezTo>
                <a:cubicBezTo>
                  <a:pt x="2145012" y="2291007"/>
                  <a:pt x="2148012" y="2288722"/>
                  <a:pt x="2151552" y="2287296"/>
                </a:cubicBezTo>
                <a:cubicBezTo>
                  <a:pt x="2151912" y="2287869"/>
                  <a:pt x="2145371" y="2291580"/>
                  <a:pt x="2142372" y="2293865"/>
                </a:cubicBezTo>
                <a:cubicBezTo>
                  <a:pt x="2132832" y="2299861"/>
                  <a:pt x="2124012" y="2307003"/>
                  <a:pt x="2119753" y="2307282"/>
                </a:cubicBezTo>
                <a:cubicBezTo>
                  <a:pt x="2119753" y="2307282"/>
                  <a:pt x="2113393" y="2311280"/>
                  <a:pt x="2113393" y="2311280"/>
                </a:cubicBezTo>
                <a:cubicBezTo>
                  <a:pt x="2098214" y="2322420"/>
                  <a:pt x="2098214" y="2322420"/>
                  <a:pt x="2078773" y="2333840"/>
                </a:cubicBezTo>
                <a:cubicBezTo>
                  <a:pt x="2072235" y="2337550"/>
                  <a:pt x="2062875" y="2343833"/>
                  <a:pt x="2056155" y="2347257"/>
                </a:cubicBezTo>
                <a:cubicBezTo>
                  <a:pt x="2056155" y="2347257"/>
                  <a:pt x="2056155" y="2347257"/>
                  <a:pt x="2052976" y="2349256"/>
                </a:cubicBezTo>
                <a:cubicBezTo>
                  <a:pt x="2040796" y="2358110"/>
                  <a:pt x="2040616" y="2357824"/>
                  <a:pt x="2027897" y="2365819"/>
                </a:cubicBezTo>
                <a:cubicBezTo>
                  <a:pt x="2015178" y="2373813"/>
                  <a:pt x="2005097" y="2378951"/>
                  <a:pt x="1992197" y="2386659"/>
                </a:cubicBezTo>
                <a:cubicBezTo>
                  <a:pt x="1985838" y="2390656"/>
                  <a:pt x="1988657" y="2388085"/>
                  <a:pt x="1988477" y="2387799"/>
                </a:cubicBezTo>
                <a:cubicBezTo>
                  <a:pt x="1988117" y="2387226"/>
                  <a:pt x="1984938" y="2389224"/>
                  <a:pt x="1978398" y="2392935"/>
                </a:cubicBezTo>
                <a:cubicBezTo>
                  <a:pt x="1962319" y="2402642"/>
                  <a:pt x="1946418" y="2412637"/>
                  <a:pt x="1930519" y="2422630"/>
                </a:cubicBezTo>
                <a:cubicBezTo>
                  <a:pt x="1927340" y="2424628"/>
                  <a:pt x="1920801" y="2428339"/>
                  <a:pt x="1920980" y="2428626"/>
                </a:cubicBezTo>
                <a:cubicBezTo>
                  <a:pt x="1911980" y="2435481"/>
                  <a:pt x="1902080" y="2440905"/>
                  <a:pt x="1892362" y="2446614"/>
                </a:cubicBezTo>
                <a:cubicBezTo>
                  <a:pt x="1882462" y="2452037"/>
                  <a:pt x="1872742" y="2457747"/>
                  <a:pt x="1863743" y="2464603"/>
                </a:cubicBezTo>
                <a:cubicBezTo>
                  <a:pt x="1854743" y="2471459"/>
                  <a:pt x="1838844" y="2481452"/>
                  <a:pt x="1828945" y="2486875"/>
                </a:cubicBezTo>
                <a:cubicBezTo>
                  <a:pt x="1822404" y="2490587"/>
                  <a:pt x="1815864" y="2494298"/>
                  <a:pt x="1809865" y="2498868"/>
                </a:cubicBezTo>
                <a:cubicBezTo>
                  <a:pt x="1806864" y="2501153"/>
                  <a:pt x="1800325" y="2504864"/>
                  <a:pt x="1793966" y="2508861"/>
                </a:cubicBezTo>
                <a:cubicBezTo>
                  <a:pt x="1774886" y="2520854"/>
                  <a:pt x="1755807" y="2532846"/>
                  <a:pt x="1736728" y="2544838"/>
                </a:cubicBezTo>
                <a:cubicBezTo>
                  <a:pt x="1727188" y="2550835"/>
                  <a:pt x="1717468" y="2556545"/>
                  <a:pt x="1708469" y="2563399"/>
                </a:cubicBezTo>
                <a:cubicBezTo>
                  <a:pt x="1708469" y="2563399"/>
                  <a:pt x="1705290" y="2565399"/>
                  <a:pt x="1701930" y="2567111"/>
                </a:cubicBezTo>
                <a:cubicBezTo>
                  <a:pt x="1688850" y="2574533"/>
                  <a:pt x="1676310" y="2582815"/>
                  <a:pt x="1663770" y="2591096"/>
                </a:cubicBezTo>
                <a:cubicBezTo>
                  <a:pt x="1660591" y="2593095"/>
                  <a:pt x="1657592" y="2595379"/>
                  <a:pt x="1654412" y="2597378"/>
                </a:cubicBezTo>
                <a:cubicBezTo>
                  <a:pt x="1641152" y="2604514"/>
                  <a:pt x="1631972" y="2611083"/>
                  <a:pt x="1619433" y="2619364"/>
                </a:cubicBezTo>
                <a:cubicBezTo>
                  <a:pt x="1609894" y="2625360"/>
                  <a:pt x="1600354" y="2631356"/>
                  <a:pt x="1590634" y="2637066"/>
                </a:cubicBezTo>
                <a:cubicBezTo>
                  <a:pt x="1583914" y="2640491"/>
                  <a:pt x="1571374" y="2648773"/>
                  <a:pt x="1561836" y="2654769"/>
                </a:cubicBezTo>
                <a:cubicBezTo>
                  <a:pt x="1561295" y="2653910"/>
                  <a:pt x="1567295" y="2649338"/>
                  <a:pt x="1573294" y="2644768"/>
                </a:cubicBezTo>
                <a:lnTo>
                  <a:pt x="1575093" y="2641582"/>
                </a:lnTo>
                <a:lnTo>
                  <a:pt x="1575574" y="2641338"/>
                </a:lnTo>
                <a:cubicBezTo>
                  <a:pt x="1577164" y="2640338"/>
                  <a:pt x="1577119" y="2640266"/>
                  <a:pt x="1576676" y="2640445"/>
                </a:cubicBezTo>
                <a:cubicBezTo>
                  <a:pt x="1576234" y="2640623"/>
                  <a:pt x="1575394" y="2641051"/>
                  <a:pt x="1575394" y="2641051"/>
                </a:cubicBezTo>
                <a:cubicBezTo>
                  <a:pt x="1585293" y="2635628"/>
                  <a:pt x="1594293" y="2628772"/>
                  <a:pt x="1600653" y="2624774"/>
                </a:cubicBezTo>
                <a:cubicBezTo>
                  <a:pt x="1607013" y="2620778"/>
                  <a:pt x="1606833" y="2620491"/>
                  <a:pt x="1606653" y="2620204"/>
                </a:cubicBezTo>
                <a:cubicBezTo>
                  <a:pt x="1606293" y="2619631"/>
                  <a:pt x="1606112" y="2619345"/>
                  <a:pt x="1605753" y="2618772"/>
                </a:cubicBezTo>
                <a:cubicBezTo>
                  <a:pt x="1608933" y="2616774"/>
                  <a:pt x="1608933" y="2616774"/>
                  <a:pt x="1609112" y="2617060"/>
                </a:cubicBezTo>
                <a:cubicBezTo>
                  <a:pt x="1612652" y="2615634"/>
                  <a:pt x="1606653" y="2620204"/>
                  <a:pt x="1613012" y="2616207"/>
                </a:cubicBezTo>
                <a:cubicBezTo>
                  <a:pt x="1619552" y="2612496"/>
                  <a:pt x="1625911" y="2608499"/>
                  <a:pt x="1629271" y="2606786"/>
                </a:cubicBezTo>
                <a:cubicBezTo>
                  <a:pt x="1632631" y="2605075"/>
                  <a:pt x="1635631" y="2602789"/>
                  <a:pt x="1635451" y="2602502"/>
                </a:cubicBezTo>
                <a:cubicBezTo>
                  <a:pt x="1638271" y="2599932"/>
                  <a:pt x="1641091" y="2597359"/>
                  <a:pt x="1650812" y="2591650"/>
                </a:cubicBezTo>
                <a:cubicBezTo>
                  <a:pt x="1660350" y="2585653"/>
                  <a:pt x="1666171" y="2580797"/>
                  <a:pt x="1668990" y="2578225"/>
                </a:cubicBezTo>
                <a:cubicBezTo>
                  <a:pt x="1662090" y="2581364"/>
                  <a:pt x="1653091" y="2588219"/>
                  <a:pt x="1649551" y="2589644"/>
                </a:cubicBezTo>
                <a:cubicBezTo>
                  <a:pt x="1645831" y="2590784"/>
                  <a:pt x="1642831" y="2593069"/>
                  <a:pt x="1639470" y="2594781"/>
                </a:cubicBezTo>
                <a:cubicBezTo>
                  <a:pt x="1629571" y="2600204"/>
                  <a:pt x="1614032" y="2610772"/>
                  <a:pt x="1603952" y="2615908"/>
                </a:cubicBezTo>
                <a:cubicBezTo>
                  <a:pt x="1600772" y="2617907"/>
                  <a:pt x="1597592" y="2619905"/>
                  <a:pt x="1594593" y="2622191"/>
                </a:cubicBezTo>
                <a:cubicBezTo>
                  <a:pt x="1591772" y="2624762"/>
                  <a:pt x="1582232" y="2630758"/>
                  <a:pt x="1576234" y="2635329"/>
                </a:cubicBezTo>
                <a:cubicBezTo>
                  <a:pt x="1570234" y="2639899"/>
                  <a:pt x="1567054" y="2641898"/>
                  <a:pt x="1563334" y="2643038"/>
                </a:cubicBezTo>
                <a:cubicBezTo>
                  <a:pt x="1562974" y="2642464"/>
                  <a:pt x="1562974" y="2642464"/>
                  <a:pt x="1556614" y="2646462"/>
                </a:cubicBezTo>
                <a:cubicBezTo>
                  <a:pt x="1547074" y="2652458"/>
                  <a:pt x="1537534" y="2658455"/>
                  <a:pt x="1530815" y="2661879"/>
                </a:cubicBezTo>
                <a:cubicBezTo>
                  <a:pt x="1527635" y="2663877"/>
                  <a:pt x="1521275" y="2667875"/>
                  <a:pt x="1515096" y="2672159"/>
                </a:cubicBezTo>
                <a:cubicBezTo>
                  <a:pt x="1502736" y="2680727"/>
                  <a:pt x="1493197" y="2686723"/>
                  <a:pt x="1480117" y="2694145"/>
                </a:cubicBezTo>
                <a:cubicBezTo>
                  <a:pt x="1473577" y="2697856"/>
                  <a:pt x="1470398" y="2699855"/>
                  <a:pt x="1467398" y="2702140"/>
                </a:cubicBezTo>
                <a:cubicBezTo>
                  <a:pt x="1461218" y="2706424"/>
                  <a:pt x="1461218" y="2706424"/>
                  <a:pt x="1454678" y="2710135"/>
                </a:cubicBezTo>
                <a:cubicBezTo>
                  <a:pt x="1448138" y="2713845"/>
                  <a:pt x="1441958" y="2718130"/>
                  <a:pt x="1432419" y="2724126"/>
                </a:cubicBezTo>
                <a:cubicBezTo>
                  <a:pt x="1426240" y="2728409"/>
                  <a:pt x="1426600" y="2728982"/>
                  <a:pt x="1423780" y="2731555"/>
                </a:cubicBezTo>
                <a:cubicBezTo>
                  <a:pt x="1417781" y="2736125"/>
                  <a:pt x="1427500" y="2730415"/>
                  <a:pt x="1430860" y="2728702"/>
                </a:cubicBezTo>
                <a:cubicBezTo>
                  <a:pt x="1434219" y="2726990"/>
                  <a:pt x="1431220" y="2729276"/>
                  <a:pt x="1437759" y="2725564"/>
                </a:cubicBezTo>
                <a:cubicBezTo>
                  <a:pt x="1440939" y="2723566"/>
                  <a:pt x="1443939" y="2721281"/>
                  <a:pt x="1446939" y="2718996"/>
                </a:cubicBezTo>
                <a:cubicBezTo>
                  <a:pt x="1446939" y="2718996"/>
                  <a:pt x="1446758" y="2718710"/>
                  <a:pt x="1446758" y="2718710"/>
                </a:cubicBezTo>
                <a:cubicBezTo>
                  <a:pt x="1452938" y="2714426"/>
                  <a:pt x="1459298" y="2710428"/>
                  <a:pt x="1456478" y="2713000"/>
                </a:cubicBezTo>
                <a:cubicBezTo>
                  <a:pt x="1457199" y="2714145"/>
                  <a:pt x="1469739" y="2705863"/>
                  <a:pt x="1470278" y="2706723"/>
                </a:cubicBezTo>
                <a:cubicBezTo>
                  <a:pt x="1470459" y="2707008"/>
                  <a:pt x="1470639" y="2707295"/>
                  <a:pt x="1470819" y="2707582"/>
                </a:cubicBezTo>
                <a:cubicBezTo>
                  <a:pt x="1464638" y="2711866"/>
                  <a:pt x="1461459" y="2713865"/>
                  <a:pt x="1461279" y="2713578"/>
                </a:cubicBezTo>
                <a:cubicBezTo>
                  <a:pt x="1457739" y="2715004"/>
                  <a:pt x="1457558" y="2714718"/>
                  <a:pt x="1451198" y="2718715"/>
                </a:cubicBezTo>
                <a:cubicBezTo>
                  <a:pt x="1441659" y="2724711"/>
                  <a:pt x="1432301" y="2730994"/>
                  <a:pt x="1419220" y="2738417"/>
                </a:cubicBezTo>
                <a:cubicBezTo>
                  <a:pt x="1412681" y="2742127"/>
                  <a:pt x="1403501" y="2748696"/>
                  <a:pt x="1397322" y="2752980"/>
                </a:cubicBezTo>
                <a:cubicBezTo>
                  <a:pt x="1391141" y="2757264"/>
                  <a:pt x="1387962" y="2759263"/>
                  <a:pt x="1381602" y="2763260"/>
                </a:cubicBezTo>
                <a:cubicBezTo>
                  <a:pt x="1378423" y="2765259"/>
                  <a:pt x="1378423" y="2765259"/>
                  <a:pt x="1375062" y="2766970"/>
                </a:cubicBezTo>
                <a:cubicBezTo>
                  <a:pt x="1371162" y="2767823"/>
                  <a:pt x="1361442" y="2773534"/>
                  <a:pt x="1355622" y="2778391"/>
                </a:cubicBezTo>
                <a:cubicBezTo>
                  <a:pt x="1349443" y="2782674"/>
                  <a:pt x="1343444" y="2787244"/>
                  <a:pt x="1340444" y="2789529"/>
                </a:cubicBezTo>
                <a:cubicBezTo>
                  <a:pt x="1336904" y="2790955"/>
                  <a:pt x="1327724" y="2797525"/>
                  <a:pt x="1327184" y="2796665"/>
                </a:cubicBezTo>
                <a:cubicBezTo>
                  <a:pt x="1327004" y="2796379"/>
                  <a:pt x="1324529" y="2797735"/>
                  <a:pt x="1321724" y="2799448"/>
                </a:cubicBezTo>
                <a:lnTo>
                  <a:pt x="1314290" y="2804371"/>
                </a:lnTo>
                <a:lnTo>
                  <a:pt x="1311667" y="2804313"/>
                </a:lnTo>
                <a:lnTo>
                  <a:pt x="1308981" y="2805415"/>
                </a:lnTo>
                <a:lnTo>
                  <a:pt x="1310797" y="2804119"/>
                </a:lnTo>
                <a:cubicBezTo>
                  <a:pt x="1313864" y="2801941"/>
                  <a:pt x="1316114" y="2800227"/>
                  <a:pt x="1315843" y="2799797"/>
                </a:cubicBezTo>
                <a:cubicBezTo>
                  <a:pt x="1318664" y="2797226"/>
                  <a:pt x="1324844" y="2792942"/>
                  <a:pt x="1330843" y="2788371"/>
                </a:cubicBezTo>
                <a:cubicBezTo>
                  <a:pt x="1333843" y="2786086"/>
                  <a:pt x="1333664" y="2785799"/>
                  <a:pt x="1336843" y="2783800"/>
                </a:cubicBezTo>
                <a:cubicBezTo>
                  <a:pt x="1333304" y="2785227"/>
                  <a:pt x="1329943" y="2786939"/>
                  <a:pt x="1320404" y="2792936"/>
                </a:cubicBezTo>
                <a:cubicBezTo>
                  <a:pt x="1304503" y="2802929"/>
                  <a:pt x="1304503" y="2802929"/>
                  <a:pt x="1303424" y="2801210"/>
                </a:cubicBezTo>
                <a:cubicBezTo>
                  <a:pt x="1300064" y="2802923"/>
                  <a:pt x="1300064" y="2802923"/>
                  <a:pt x="1300064" y="2802923"/>
                </a:cubicBezTo>
                <a:cubicBezTo>
                  <a:pt x="1293524" y="2806634"/>
                  <a:pt x="1290885" y="2809491"/>
                  <a:pt x="1281165" y="2815201"/>
                </a:cubicBezTo>
                <a:cubicBezTo>
                  <a:pt x="1281165" y="2815201"/>
                  <a:pt x="1274805" y="2819199"/>
                  <a:pt x="1274805" y="2819199"/>
                </a:cubicBezTo>
                <a:cubicBezTo>
                  <a:pt x="1274265" y="2818340"/>
                  <a:pt x="1264725" y="2824335"/>
                  <a:pt x="1258366" y="2828333"/>
                </a:cubicBezTo>
                <a:cubicBezTo>
                  <a:pt x="1248825" y="2834329"/>
                  <a:pt x="1239286" y="2840326"/>
                  <a:pt x="1232927" y="2844323"/>
                </a:cubicBezTo>
                <a:cubicBezTo>
                  <a:pt x="1229747" y="2846322"/>
                  <a:pt x="1229747" y="2846322"/>
                  <a:pt x="1226747" y="2848607"/>
                </a:cubicBezTo>
                <a:cubicBezTo>
                  <a:pt x="1226927" y="2848894"/>
                  <a:pt x="1230287" y="2847182"/>
                  <a:pt x="1230287" y="2847182"/>
                </a:cubicBezTo>
                <a:cubicBezTo>
                  <a:pt x="1233466" y="2845182"/>
                  <a:pt x="1233466" y="2845182"/>
                  <a:pt x="1236647" y="2843184"/>
                </a:cubicBezTo>
                <a:cubicBezTo>
                  <a:pt x="1243006" y="2839186"/>
                  <a:pt x="1246367" y="2837474"/>
                  <a:pt x="1246727" y="2838047"/>
                </a:cubicBezTo>
                <a:cubicBezTo>
                  <a:pt x="1249906" y="2836048"/>
                  <a:pt x="1237727" y="2844902"/>
                  <a:pt x="1231187" y="2848613"/>
                </a:cubicBezTo>
                <a:cubicBezTo>
                  <a:pt x="1224287" y="2851752"/>
                  <a:pt x="1221287" y="2854037"/>
                  <a:pt x="1215288" y="2858607"/>
                </a:cubicBezTo>
                <a:cubicBezTo>
                  <a:pt x="1212288" y="2860892"/>
                  <a:pt x="1212288" y="2860892"/>
                  <a:pt x="1209108" y="2862891"/>
                </a:cubicBezTo>
                <a:cubicBezTo>
                  <a:pt x="1199749" y="2869172"/>
                  <a:pt x="1190389" y="2875456"/>
                  <a:pt x="1181389" y="2882311"/>
                </a:cubicBezTo>
                <a:cubicBezTo>
                  <a:pt x="1178389" y="2884597"/>
                  <a:pt x="1168850" y="2890594"/>
                  <a:pt x="1162850" y="2895164"/>
                </a:cubicBezTo>
                <a:cubicBezTo>
                  <a:pt x="1153671" y="2901732"/>
                  <a:pt x="1146771" y="2904870"/>
                  <a:pt x="1140231" y="2908581"/>
                </a:cubicBezTo>
                <a:cubicBezTo>
                  <a:pt x="1127332" y="2916290"/>
                  <a:pt x="1114613" y="2924284"/>
                  <a:pt x="1101892" y="2932280"/>
                </a:cubicBezTo>
                <a:cubicBezTo>
                  <a:pt x="1098713" y="2934279"/>
                  <a:pt x="1092353" y="2938276"/>
                  <a:pt x="1089173" y="2940275"/>
                </a:cubicBezTo>
                <a:cubicBezTo>
                  <a:pt x="1078734" y="2944839"/>
                  <a:pt x="1066375" y="2953406"/>
                  <a:pt x="1053655" y="2961402"/>
                </a:cubicBezTo>
                <a:cubicBezTo>
                  <a:pt x="1054015" y="2961974"/>
                  <a:pt x="1054375" y="2962547"/>
                  <a:pt x="1054554" y="2962833"/>
                </a:cubicBezTo>
                <a:cubicBezTo>
                  <a:pt x="1054735" y="2963120"/>
                  <a:pt x="1055094" y="2963693"/>
                  <a:pt x="1048556" y="2967404"/>
                </a:cubicBezTo>
                <a:cubicBezTo>
                  <a:pt x="1039016" y="2973400"/>
                  <a:pt x="1036376" y="2976258"/>
                  <a:pt x="1030376" y="2980828"/>
                </a:cubicBezTo>
                <a:cubicBezTo>
                  <a:pt x="1027377" y="2983113"/>
                  <a:pt x="1027736" y="2983686"/>
                  <a:pt x="1021376" y="2987684"/>
                </a:cubicBezTo>
                <a:cubicBezTo>
                  <a:pt x="1015017" y="2991681"/>
                  <a:pt x="1011477" y="2993107"/>
                  <a:pt x="1001938" y="2999103"/>
                </a:cubicBezTo>
                <a:cubicBezTo>
                  <a:pt x="1001938" y="2999103"/>
                  <a:pt x="1001938" y="2999103"/>
                  <a:pt x="1001758" y="2998816"/>
                </a:cubicBezTo>
                <a:cubicBezTo>
                  <a:pt x="1004397" y="2995959"/>
                  <a:pt x="1001038" y="2997670"/>
                  <a:pt x="991497" y="3003667"/>
                </a:cubicBezTo>
                <a:lnTo>
                  <a:pt x="981825" y="3009747"/>
                </a:lnTo>
                <a:lnTo>
                  <a:pt x="968296" y="3011911"/>
                </a:lnTo>
                <a:cubicBezTo>
                  <a:pt x="949044" y="3011634"/>
                  <a:pt x="929846" y="3003854"/>
                  <a:pt x="912155" y="2983623"/>
                </a:cubicBezTo>
                <a:cubicBezTo>
                  <a:pt x="899813" y="2967112"/>
                  <a:pt x="878874" y="2965264"/>
                  <a:pt x="860728" y="2968537"/>
                </a:cubicBezTo>
                <a:cubicBezTo>
                  <a:pt x="855613" y="2971332"/>
                  <a:pt x="846542" y="2972969"/>
                  <a:pt x="841424" y="2975765"/>
                </a:cubicBezTo>
                <a:cubicBezTo>
                  <a:pt x="813736" y="2967644"/>
                  <a:pt x="776972" y="2961155"/>
                  <a:pt x="768116" y="2932773"/>
                </a:cubicBezTo>
                <a:cubicBezTo>
                  <a:pt x="759256" y="2904391"/>
                  <a:pt x="786000" y="2886451"/>
                  <a:pt x="810421" y="2876429"/>
                </a:cubicBezTo>
                <a:cubicBezTo>
                  <a:pt x="892284" y="2831686"/>
                  <a:pt x="964601" y="2775550"/>
                  <a:pt x="1025740" y="2698945"/>
                </a:cubicBezTo>
                <a:cubicBezTo>
                  <a:pt x="1044571" y="2678687"/>
                  <a:pt x="1040143" y="2664495"/>
                  <a:pt x="1028964" y="2644026"/>
                </a:cubicBezTo>
                <a:cubicBezTo>
                  <a:pt x="1014988" y="2618439"/>
                  <a:pt x="997317" y="2634743"/>
                  <a:pt x="981968" y="2643132"/>
                </a:cubicBezTo>
                <a:cubicBezTo>
                  <a:pt x="946153" y="2662704"/>
                  <a:pt x="910339" y="2682278"/>
                  <a:pt x="875684" y="2697897"/>
                </a:cubicBezTo>
                <a:cubicBezTo>
                  <a:pt x="856379" y="2705127"/>
                  <a:pt x="834279" y="2707236"/>
                  <a:pt x="828216" y="2683971"/>
                </a:cubicBezTo>
                <a:cubicBezTo>
                  <a:pt x="822152" y="2660706"/>
                  <a:pt x="849843" y="2668828"/>
                  <a:pt x="865190" y="2660441"/>
                </a:cubicBezTo>
                <a:cubicBezTo>
                  <a:pt x="874264" y="2658805"/>
                  <a:pt x="884494" y="2653213"/>
                  <a:pt x="893570" y="2651577"/>
                </a:cubicBezTo>
                <a:cubicBezTo>
                  <a:pt x="964038" y="2616384"/>
                  <a:pt x="965197" y="2612428"/>
                  <a:pt x="897007" y="2566638"/>
                </a:cubicBezTo>
                <a:cubicBezTo>
                  <a:pt x="879548" y="2552924"/>
                  <a:pt x="885826" y="2546169"/>
                  <a:pt x="890469" y="2530342"/>
                </a:cubicBezTo>
                <a:cubicBezTo>
                  <a:pt x="924390" y="2458645"/>
                  <a:pt x="963901" y="2397183"/>
                  <a:pt x="1049034" y="2370589"/>
                </a:cubicBezTo>
                <a:cubicBezTo>
                  <a:pt x="1126252" y="2341674"/>
                  <a:pt x="1191134" y="2296248"/>
                  <a:pt x="1250423" y="2240589"/>
                </a:cubicBezTo>
                <a:cubicBezTo>
                  <a:pt x="1266525" y="2225974"/>
                  <a:pt x="1283994" y="2213105"/>
                  <a:pt x="1302017" y="2200868"/>
                </a:cubicBezTo>
                <a:lnTo>
                  <a:pt x="1305276" y="2198734"/>
                </a:lnTo>
                <a:lnTo>
                  <a:pt x="1293811" y="2192982"/>
                </a:lnTo>
                <a:cubicBezTo>
                  <a:pt x="1287691" y="2190985"/>
                  <a:pt x="1281504" y="2190213"/>
                  <a:pt x="1275318" y="2191243"/>
                </a:cubicBezTo>
                <a:cubicBezTo>
                  <a:pt x="1209344" y="2211854"/>
                  <a:pt x="1168108" y="2170632"/>
                  <a:pt x="1118627" y="2145896"/>
                </a:cubicBezTo>
                <a:cubicBezTo>
                  <a:pt x="1085639" y="2129406"/>
                  <a:pt x="1077390" y="2100549"/>
                  <a:pt x="1102133" y="2084060"/>
                </a:cubicBezTo>
                <a:cubicBezTo>
                  <a:pt x="1117596" y="2071693"/>
                  <a:pt x="1129450" y="2057007"/>
                  <a:pt x="1139695" y="2041355"/>
                </a:cubicBezTo>
                <a:lnTo>
                  <a:pt x="1160634" y="2004950"/>
                </a:lnTo>
                <a:lnTo>
                  <a:pt x="1145883" y="2007933"/>
                </a:lnTo>
                <a:lnTo>
                  <a:pt x="1122592" y="2018707"/>
                </a:lnTo>
                <a:cubicBezTo>
                  <a:pt x="1085991" y="2036843"/>
                  <a:pt x="1050002" y="2056098"/>
                  <a:pt x="1014884" y="2076951"/>
                </a:cubicBezTo>
                <a:cubicBezTo>
                  <a:pt x="947211" y="2117259"/>
                  <a:pt x="881856" y="2149654"/>
                  <a:pt x="799948" y="2121328"/>
                </a:cubicBezTo>
                <a:cubicBezTo>
                  <a:pt x="784127" y="2116686"/>
                  <a:pt x="765981" y="2119959"/>
                  <a:pt x="749471" y="2132303"/>
                </a:cubicBezTo>
                <a:cubicBezTo>
                  <a:pt x="687389" y="2182848"/>
                  <a:pt x="610854" y="2194774"/>
                  <a:pt x="535956" y="2215772"/>
                </a:cubicBezTo>
                <a:cubicBezTo>
                  <a:pt x="484317" y="2230708"/>
                  <a:pt x="436636" y="2246800"/>
                  <a:pt x="388953" y="2262893"/>
                </a:cubicBezTo>
                <a:cubicBezTo>
                  <a:pt x="365691" y="2268961"/>
                  <a:pt x="338478" y="2273868"/>
                  <a:pt x="317064" y="2258992"/>
                </a:cubicBezTo>
                <a:cubicBezTo>
                  <a:pt x="296813" y="2240160"/>
                  <a:pt x="276562" y="2221325"/>
                  <a:pt x="314698" y="2193838"/>
                </a:cubicBezTo>
                <a:cubicBezTo>
                  <a:pt x="377256" y="2156326"/>
                  <a:pt x="412811" y="2093703"/>
                  <a:pt x="473262" y="2034085"/>
                </a:cubicBezTo>
                <a:cubicBezTo>
                  <a:pt x="389980" y="2039735"/>
                  <a:pt x="318087" y="2035835"/>
                  <a:pt x="258324" y="2078464"/>
                </a:cubicBezTo>
                <a:cubicBezTo>
                  <a:pt x="246933" y="2088012"/>
                  <a:pt x="232743" y="2092444"/>
                  <a:pt x="218082" y="2083846"/>
                </a:cubicBezTo>
                <a:cubicBezTo>
                  <a:pt x="204581" y="2071289"/>
                  <a:pt x="215975" y="2061741"/>
                  <a:pt x="223412" y="2051032"/>
                </a:cubicBezTo>
                <a:cubicBezTo>
                  <a:pt x="233171" y="2032407"/>
                  <a:pt x="224787" y="2017056"/>
                  <a:pt x="210125" y="2008456"/>
                </a:cubicBezTo>
                <a:cubicBezTo>
                  <a:pt x="188713" y="1993582"/>
                  <a:pt x="174996" y="2011045"/>
                  <a:pt x="170355" y="2026873"/>
                </a:cubicBezTo>
                <a:cubicBezTo>
                  <a:pt x="161069" y="2058523"/>
                  <a:pt x="138968" y="2060637"/>
                  <a:pt x="115235" y="2053675"/>
                </a:cubicBezTo>
                <a:cubicBezTo>
                  <a:pt x="82430" y="2048348"/>
                  <a:pt x="54268" y="2027193"/>
                  <a:pt x="58435" y="1998335"/>
                </a:cubicBezTo>
                <a:cubicBezTo>
                  <a:pt x="66562" y="1970637"/>
                  <a:pt x="97046" y="1983879"/>
                  <a:pt x="121941" y="1986885"/>
                </a:cubicBezTo>
                <a:cubicBezTo>
                  <a:pt x="129851" y="1989205"/>
                  <a:pt x="134969" y="1986408"/>
                  <a:pt x="146834" y="1989889"/>
                </a:cubicBezTo>
                <a:cubicBezTo>
                  <a:pt x="145889" y="1963829"/>
                  <a:pt x="122630" y="1969898"/>
                  <a:pt x="113084" y="1958504"/>
                </a:cubicBezTo>
                <a:cubicBezTo>
                  <a:pt x="96788" y="1940829"/>
                  <a:pt x="80489" y="1923156"/>
                  <a:pt x="117938" y="1912658"/>
                </a:cubicBezTo>
                <a:cubicBezTo>
                  <a:pt x="132129" y="1908225"/>
                  <a:pt x="136082" y="1909386"/>
                  <a:pt x="136771" y="1892396"/>
                </a:cubicBezTo>
                <a:cubicBezTo>
                  <a:pt x="141522" y="1861561"/>
                  <a:pt x="150926" y="1833165"/>
                  <a:pt x="163007" y="1806628"/>
                </a:cubicBezTo>
                <a:lnTo>
                  <a:pt x="171025" y="1792483"/>
                </a:lnTo>
                <a:lnTo>
                  <a:pt x="175813" y="1788943"/>
                </a:lnTo>
                <a:cubicBezTo>
                  <a:pt x="178168" y="1785813"/>
                  <a:pt x="177505" y="1784916"/>
                  <a:pt x="176463" y="1784297"/>
                </a:cubicBezTo>
                <a:lnTo>
                  <a:pt x="176073" y="1783578"/>
                </a:lnTo>
                <a:lnTo>
                  <a:pt x="179732" y="1777122"/>
                </a:lnTo>
                <a:lnTo>
                  <a:pt x="209090" y="1751848"/>
                </a:lnTo>
                <a:cubicBezTo>
                  <a:pt x="212109" y="1749616"/>
                  <a:pt x="212773" y="1750513"/>
                  <a:pt x="218812" y="1746049"/>
                </a:cubicBezTo>
                <a:cubicBezTo>
                  <a:pt x="221830" y="1743816"/>
                  <a:pt x="224187" y="1740687"/>
                  <a:pt x="222859" y="1738892"/>
                </a:cubicBezTo>
                <a:cubicBezTo>
                  <a:pt x="222196" y="1737994"/>
                  <a:pt x="220868" y="1736199"/>
                  <a:pt x="214830" y="1740664"/>
                </a:cubicBezTo>
                <a:cubicBezTo>
                  <a:pt x="206436" y="1748257"/>
                  <a:pt x="196715" y="1754056"/>
                  <a:pt x="191340" y="1759417"/>
                </a:cubicBezTo>
                <a:lnTo>
                  <a:pt x="188853" y="1761032"/>
                </a:lnTo>
                <a:lnTo>
                  <a:pt x="205301" y="1732014"/>
                </a:lnTo>
                <a:lnTo>
                  <a:pt x="208511" y="1727321"/>
                </a:lnTo>
                <a:lnTo>
                  <a:pt x="225812" y="1713264"/>
                </a:lnTo>
                <a:cubicBezTo>
                  <a:pt x="225812" y="1713264"/>
                  <a:pt x="228168" y="1710135"/>
                  <a:pt x="227503" y="1709237"/>
                </a:cubicBezTo>
                <a:cubicBezTo>
                  <a:pt x="232878" y="1703875"/>
                  <a:pt x="235236" y="1700746"/>
                  <a:pt x="237591" y="1697616"/>
                </a:cubicBezTo>
                <a:cubicBezTo>
                  <a:pt x="247012" y="1685097"/>
                  <a:pt x="259090" y="1676169"/>
                  <a:pt x="276177" y="1667701"/>
                </a:cubicBezTo>
                <a:cubicBezTo>
                  <a:pt x="279860" y="1666367"/>
                  <a:pt x="283543" y="1665033"/>
                  <a:pt x="287225" y="1663698"/>
                </a:cubicBezTo>
                <a:cubicBezTo>
                  <a:pt x="291572" y="1663262"/>
                  <a:pt x="319043" y="1649893"/>
                  <a:pt x="322063" y="1647660"/>
                </a:cubicBezTo>
                <a:cubicBezTo>
                  <a:pt x="329794" y="1639169"/>
                  <a:pt x="335467" y="1640528"/>
                  <a:pt x="343862" y="1632934"/>
                </a:cubicBezTo>
                <a:cubicBezTo>
                  <a:pt x="358294" y="1620876"/>
                  <a:pt x="367717" y="1608358"/>
                  <a:pt x="385832" y="1594966"/>
                </a:cubicBezTo>
                <a:cubicBezTo>
                  <a:pt x="388852" y="1592733"/>
                  <a:pt x="388188" y="1591836"/>
                  <a:pt x="387524" y="1590937"/>
                </a:cubicBezTo>
                <a:cubicBezTo>
                  <a:pt x="395254" y="1582446"/>
                  <a:pt x="402322" y="1573057"/>
                  <a:pt x="412043" y="1567259"/>
                </a:cubicBezTo>
                <a:cubicBezTo>
                  <a:pt x="421101" y="1560562"/>
                  <a:pt x="433842" y="1552533"/>
                  <a:pt x="442535" y="1551658"/>
                </a:cubicBezTo>
                <a:cubicBezTo>
                  <a:pt x="443198" y="1552556"/>
                  <a:pt x="498508" y="1519997"/>
                  <a:pt x="500862" y="1516868"/>
                </a:cubicBezTo>
                <a:cubicBezTo>
                  <a:pt x="513968" y="1503015"/>
                  <a:pt x="535103" y="1487389"/>
                  <a:pt x="547545" y="1472639"/>
                </a:cubicBezTo>
                <a:cubicBezTo>
                  <a:pt x="554612" y="1463250"/>
                  <a:pt x="566024" y="1453423"/>
                  <a:pt x="577073" y="1449420"/>
                </a:cubicBezTo>
                <a:cubicBezTo>
                  <a:pt x="591141" y="1443185"/>
                  <a:pt x="606900" y="1432923"/>
                  <a:pt x="621334" y="1420865"/>
                </a:cubicBezTo>
                <a:cubicBezTo>
                  <a:pt x="627371" y="1416401"/>
                  <a:pt x="636430" y="1409705"/>
                  <a:pt x="645487" y="1403008"/>
                </a:cubicBezTo>
                <a:cubicBezTo>
                  <a:pt x="651526" y="1398545"/>
                  <a:pt x="654545" y="1396311"/>
                  <a:pt x="656902" y="1393182"/>
                </a:cubicBezTo>
                <a:cubicBezTo>
                  <a:pt x="663968" y="1383794"/>
                  <a:pt x="676709" y="1375763"/>
                  <a:pt x="688786" y="1366834"/>
                </a:cubicBezTo>
                <a:cubicBezTo>
                  <a:pt x="691804" y="1364603"/>
                  <a:pt x="698506" y="1361036"/>
                  <a:pt x="700200" y="1357008"/>
                </a:cubicBezTo>
                <a:cubicBezTo>
                  <a:pt x="711977" y="1341359"/>
                  <a:pt x="723755" y="1325712"/>
                  <a:pt x="722130" y="1317196"/>
                </a:cubicBezTo>
                <a:cubicBezTo>
                  <a:pt x="721830" y="1310476"/>
                  <a:pt x="717186" y="1304192"/>
                  <a:pt x="741339" y="1286335"/>
                </a:cubicBezTo>
                <a:cubicBezTo>
                  <a:pt x="750397" y="1279640"/>
                  <a:pt x="757464" y="1270251"/>
                  <a:pt x="755472" y="1267558"/>
                </a:cubicBezTo>
                <a:cubicBezTo>
                  <a:pt x="756503" y="1262633"/>
                  <a:pt x="758194" y="1258606"/>
                  <a:pt x="762241" y="1251448"/>
                </a:cubicBezTo>
                <a:cubicBezTo>
                  <a:pt x="761578" y="1250551"/>
                  <a:pt x="760914" y="1249653"/>
                  <a:pt x="760914" y="1249653"/>
                </a:cubicBezTo>
                <a:cubicBezTo>
                  <a:pt x="742500" y="1256325"/>
                  <a:pt x="727105" y="1260764"/>
                  <a:pt x="708990" y="1274158"/>
                </a:cubicBezTo>
                <a:cubicBezTo>
                  <a:pt x="654643" y="1314335"/>
                  <a:pt x="603316" y="1352279"/>
                  <a:pt x="551988" y="1390225"/>
                </a:cubicBezTo>
                <a:cubicBezTo>
                  <a:pt x="548969" y="1392457"/>
                  <a:pt x="541239" y="1400948"/>
                  <a:pt x="538584" y="1397357"/>
                </a:cubicBezTo>
                <a:cubicBezTo>
                  <a:pt x="537257" y="1395562"/>
                  <a:pt x="546979" y="1389764"/>
                  <a:pt x="549998" y="1387532"/>
                </a:cubicBezTo>
                <a:cubicBezTo>
                  <a:pt x="562075" y="1378604"/>
                  <a:pt x="574152" y="1369676"/>
                  <a:pt x="584237" y="1358054"/>
                </a:cubicBezTo>
                <a:cubicBezTo>
                  <a:pt x="605438" y="1329887"/>
                  <a:pt x="639679" y="1300409"/>
                  <a:pt x="678266" y="1270495"/>
                </a:cubicBezTo>
                <a:cubicBezTo>
                  <a:pt x="696381" y="1257103"/>
                  <a:pt x="718179" y="1242376"/>
                  <a:pt x="737987" y="1224955"/>
                </a:cubicBezTo>
                <a:cubicBezTo>
                  <a:pt x="748737" y="1214233"/>
                  <a:pt x="764497" y="1203969"/>
                  <a:pt x="777237" y="1195939"/>
                </a:cubicBezTo>
                <a:cubicBezTo>
                  <a:pt x="789314" y="1187010"/>
                  <a:pt x="799401" y="1175390"/>
                  <a:pt x="812142" y="1167359"/>
                </a:cubicBezTo>
                <a:cubicBezTo>
                  <a:pt x="818180" y="1162895"/>
                  <a:pt x="831584" y="1155762"/>
                  <a:pt x="825910" y="1154404"/>
                </a:cubicBezTo>
                <a:cubicBezTo>
                  <a:pt x="823919" y="1151710"/>
                  <a:pt x="816188" y="1160202"/>
                  <a:pt x="809487" y="1163769"/>
                </a:cubicBezTo>
                <a:cubicBezTo>
                  <a:pt x="772591" y="1189655"/>
                  <a:pt x="741371" y="1216901"/>
                  <a:pt x="705139" y="1243686"/>
                </a:cubicBezTo>
                <a:cubicBezTo>
                  <a:pt x="687024" y="1257078"/>
                  <a:pt x="674649" y="1259286"/>
                  <a:pt x="655869" y="1271781"/>
                </a:cubicBezTo>
                <a:cubicBezTo>
                  <a:pt x="655869" y="1271781"/>
                  <a:pt x="655205" y="1270883"/>
                  <a:pt x="654542" y="1269987"/>
                </a:cubicBezTo>
                <a:cubicBezTo>
                  <a:pt x="653879" y="1269089"/>
                  <a:pt x="649532" y="1269524"/>
                  <a:pt x="654907" y="1264164"/>
                </a:cubicBezTo>
                <a:cubicBezTo>
                  <a:pt x="663965" y="1257467"/>
                  <a:pt x="673024" y="1250771"/>
                  <a:pt x="682081" y="1244074"/>
                </a:cubicBezTo>
                <a:cubicBezTo>
                  <a:pt x="691139" y="1237379"/>
                  <a:pt x="692830" y="1233351"/>
                  <a:pt x="698869" y="1228887"/>
                </a:cubicBezTo>
                <a:cubicBezTo>
                  <a:pt x="701888" y="1226655"/>
                  <a:pt x="701225" y="1225758"/>
                  <a:pt x="700562" y="1224860"/>
                </a:cubicBezTo>
                <a:cubicBezTo>
                  <a:pt x="699898" y="1223962"/>
                  <a:pt x="696878" y="1226194"/>
                  <a:pt x="693859" y="1228426"/>
                </a:cubicBezTo>
                <a:cubicBezTo>
                  <a:pt x="684801" y="1235122"/>
                  <a:pt x="675743" y="1241819"/>
                  <a:pt x="666685" y="1248514"/>
                </a:cubicBezTo>
                <a:cubicBezTo>
                  <a:pt x="663666" y="1250746"/>
                  <a:pt x="657628" y="1255211"/>
                  <a:pt x="656301" y="1253416"/>
                </a:cubicBezTo>
                <a:cubicBezTo>
                  <a:pt x="655637" y="1252517"/>
                  <a:pt x="661676" y="1248053"/>
                  <a:pt x="661012" y="1247157"/>
                </a:cubicBezTo>
                <a:cubicBezTo>
                  <a:pt x="671098" y="1235536"/>
                  <a:pt x="681848" y="1224812"/>
                  <a:pt x="693926" y="1215883"/>
                </a:cubicBezTo>
                <a:cubicBezTo>
                  <a:pt x="715060" y="1200259"/>
                  <a:pt x="726837" y="1184610"/>
                  <a:pt x="748637" y="1169883"/>
                </a:cubicBezTo>
                <a:cubicBezTo>
                  <a:pt x="748637" y="1169883"/>
                  <a:pt x="747973" y="1168985"/>
                  <a:pt x="747973" y="1168985"/>
                </a:cubicBezTo>
                <a:cubicBezTo>
                  <a:pt x="747310" y="1168088"/>
                  <a:pt x="747310" y="1168088"/>
                  <a:pt x="746645" y="1167190"/>
                </a:cubicBezTo>
                <a:cubicBezTo>
                  <a:pt x="743626" y="1169423"/>
                  <a:pt x="737588" y="1173887"/>
                  <a:pt x="734568" y="1176119"/>
                </a:cubicBezTo>
                <a:cubicBezTo>
                  <a:pt x="721828" y="1184149"/>
                  <a:pt x="721165" y="1183252"/>
                  <a:pt x="721529" y="1177430"/>
                </a:cubicBezTo>
                <a:cubicBezTo>
                  <a:pt x="723885" y="1174299"/>
                  <a:pt x="723221" y="1173403"/>
                  <a:pt x="716520" y="1176969"/>
                </a:cubicBezTo>
                <a:cubicBezTo>
                  <a:pt x="706798" y="1182766"/>
                  <a:pt x="697740" y="1189463"/>
                  <a:pt x="687355" y="1194365"/>
                </a:cubicBezTo>
                <a:cubicBezTo>
                  <a:pt x="696413" y="1187668"/>
                  <a:pt x="702452" y="1183204"/>
                  <a:pt x="708489" y="1178740"/>
                </a:cubicBezTo>
                <a:cubicBezTo>
                  <a:pt x="714529" y="1174276"/>
                  <a:pt x="713201" y="1172480"/>
                  <a:pt x="709517" y="1173815"/>
                </a:cubicBezTo>
                <a:cubicBezTo>
                  <a:pt x="708855" y="1172917"/>
                  <a:pt x="702816" y="1177381"/>
                  <a:pt x="708191" y="1172019"/>
                </a:cubicBezTo>
                <a:cubicBezTo>
                  <a:pt x="708191" y="1172019"/>
                  <a:pt x="710547" y="1168889"/>
                  <a:pt x="711210" y="1169787"/>
                </a:cubicBezTo>
                <a:cubicBezTo>
                  <a:pt x="721595" y="1164886"/>
                  <a:pt x="733009" y="1155061"/>
                  <a:pt x="742066" y="1148365"/>
                </a:cubicBezTo>
                <a:cubicBezTo>
                  <a:pt x="745086" y="1146133"/>
                  <a:pt x="748105" y="1143901"/>
                  <a:pt x="747440" y="1143003"/>
                </a:cubicBezTo>
                <a:cubicBezTo>
                  <a:pt x="746777" y="1142105"/>
                  <a:pt x="746777" y="1142105"/>
                  <a:pt x="743095" y="1143440"/>
                </a:cubicBezTo>
                <a:cubicBezTo>
                  <a:pt x="735729" y="1146108"/>
                  <a:pt x="726671" y="1152804"/>
                  <a:pt x="722324" y="1153242"/>
                </a:cubicBezTo>
                <a:cubicBezTo>
                  <a:pt x="717979" y="1153678"/>
                  <a:pt x="711276" y="1157245"/>
                  <a:pt x="715988" y="1150985"/>
                </a:cubicBezTo>
                <a:cubicBezTo>
                  <a:pt x="718343" y="1147856"/>
                  <a:pt x="717016" y="1146061"/>
                  <a:pt x="720036" y="1143828"/>
                </a:cubicBezTo>
                <a:cubicBezTo>
                  <a:pt x="726074" y="1139364"/>
                  <a:pt x="731449" y="1134002"/>
                  <a:pt x="735132" y="1132668"/>
                </a:cubicBezTo>
                <a:cubicBezTo>
                  <a:pt x="748536" y="1125535"/>
                  <a:pt x="761276" y="1117504"/>
                  <a:pt x="774017" y="1109474"/>
                </a:cubicBezTo>
                <a:cubicBezTo>
                  <a:pt x="784402" y="1104573"/>
                  <a:pt x="783739" y="1103675"/>
                  <a:pt x="787786" y="1096519"/>
                </a:cubicBezTo>
                <a:cubicBezTo>
                  <a:pt x="786459" y="1094723"/>
                  <a:pt x="787487" y="1089797"/>
                  <a:pt x="792862" y="1084436"/>
                </a:cubicBezTo>
                <a:cubicBezTo>
                  <a:pt x="801920" y="1077740"/>
                  <a:pt x="806631" y="1071480"/>
                  <a:pt x="818709" y="1062552"/>
                </a:cubicBezTo>
                <a:cubicBezTo>
                  <a:pt x="825411" y="1058986"/>
                  <a:pt x="833804" y="1051392"/>
                  <a:pt x="843526" y="1045594"/>
                </a:cubicBezTo>
                <a:cubicBezTo>
                  <a:pt x="849565" y="1041130"/>
                  <a:pt x="848237" y="1039334"/>
                  <a:pt x="847573" y="1038437"/>
                </a:cubicBezTo>
                <a:cubicBezTo>
                  <a:pt x="846246" y="1036641"/>
                  <a:pt x="842564" y="1037976"/>
                  <a:pt x="839544" y="1040209"/>
                </a:cubicBezTo>
                <a:cubicBezTo>
                  <a:pt x="833506" y="1044672"/>
                  <a:pt x="834169" y="1045570"/>
                  <a:pt x="831150" y="1047801"/>
                </a:cubicBezTo>
                <a:cubicBezTo>
                  <a:pt x="817382" y="1060757"/>
                  <a:pt x="804640" y="1068787"/>
                  <a:pt x="792928" y="1071892"/>
                </a:cubicBezTo>
                <a:cubicBezTo>
                  <a:pt x="788581" y="1072330"/>
                  <a:pt x="793292" y="1066071"/>
                  <a:pt x="785928" y="1068739"/>
                </a:cubicBezTo>
                <a:cubicBezTo>
                  <a:pt x="776870" y="1075435"/>
                  <a:pt x="767812" y="1082131"/>
                  <a:pt x="758753" y="1088828"/>
                </a:cubicBezTo>
                <a:cubicBezTo>
                  <a:pt x="752052" y="1092394"/>
                  <a:pt x="744322" y="1100886"/>
                  <a:pt x="733937" y="1105786"/>
                </a:cubicBezTo>
                <a:cubicBezTo>
                  <a:pt x="722887" y="1109790"/>
                  <a:pt x="722523" y="1115612"/>
                  <a:pt x="713466" y="1122308"/>
                </a:cubicBezTo>
                <a:cubicBezTo>
                  <a:pt x="685628" y="1141500"/>
                  <a:pt x="663465" y="1162050"/>
                  <a:pt x="638648" y="1179009"/>
                </a:cubicBezTo>
                <a:cubicBezTo>
                  <a:pt x="626571" y="1187935"/>
                  <a:pt x="617512" y="1194633"/>
                  <a:pt x="605436" y="1203561"/>
                </a:cubicBezTo>
                <a:cubicBezTo>
                  <a:pt x="587321" y="1216953"/>
                  <a:pt x="572224" y="1228114"/>
                  <a:pt x="557426" y="1245993"/>
                </a:cubicBezTo>
                <a:cubicBezTo>
                  <a:pt x="553744" y="1247329"/>
                  <a:pt x="552416" y="1245533"/>
                  <a:pt x="549397" y="1247764"/>
                </a:cubicBezTo>
                <a:cubicBezTo>
                  <a:pt x="534002" y="1252205"/>
                  <a:pt x="530983" y="1254437"/>
                  <a:pt x="515522" y="1271420"/>
                </a:cubicBezTo>
                <a:cubicBezTo>
                  <a:pt x="510811" y="1277679"/>
                  <a:pt x="503080" y="1286171"/>
                  <a:pt x="494022" y="1292867"/>
                </a:cubicBezTo>
                <a:cubicBezTo>
                  <a:pt x="485629" y="1300460"/>
                  <a:pt x="480916" y="1306721"/>
                  <a:pt x="474215" y="1310287"/>
                </a:cubicBezTo>
                <a:cubicBezTo>
                  <a:pt x="457792" y="1319651"/>
                  <a:pt x="439676" y="1333043"/>
                  <a:pt x="426637" y="1334354"/>
                </a:cubicBezTo>
                <a:cubicBezTo>
                  <a:pt x="418606" y="1336125"/>
                  <a:pt x="408223" y="1341027"/>
                  <a:pt x="399828" y="1348620"/>
                </a:cubicBezTo>
                <a:lnTo>
                  <a:pt x="384369" y="1362606"/>
                </a:lnTo>
                <a:lnTo>
                  <a:pt x="381872" y="1349789"/>
                </a:lnTo>
                <a:lnTo>
                  <a:pt x="378204" y="1339608"/>
                </a:lnTo>
                <a:lnTo>
                  <a:pt x="372455" y="1348229"/>
                </a:lnTo>
                <a:cubicBezTo>
                  <a:pt x="347713" y="1385331"/>
                  <a:pt x="316787" y="1415219"/>
                  <a:pt x="282768" y="1441499"/>
                </a:cubicBezTo>
                <a:lnTo>
                  <a:pt x="252016" y="1461848"/>
                </a:lnTo>
                <a:lnTo>
                  <a:pt x="249530" y="1461120"/>
                </a:lnTo>
                <a:cubicBezTo>
                  <a:pt x="248866" y="1460223"/>
                  <a:pt x="244519" y="1460660"/>
                  <a:pt x="239146" y="1466021"/>
                </a:cubicBezTo>
                <a:lnTo>
                  <a:pt x="227658" y="1477965"/>
                </a:lnTo>
                <a:lnTo>
                  <a:pt x="174524" y="1513123"/>
                </a:lnTo>
                <a:cubicBezTo>
                  <a:pt x="153907" y="1527553"/>
                  <a:pt x="133290" y="1529615"/>
                  <a:pt x="115250" y="1522401"/>
                </a:cubicBezTo>
                <a:lnTo>
                  <a:pt x="113408" y="1521109"/>
                </a:lnTo>
                <a:lnTo>
                  <a:pt x="133669" y="1506515"/>
                </a:lnTo>
                <a:cubicBezTo>
                  <a:pt x="137352" y="1505181"/>
                  <a:pt x="140371" y="1502949"/>
                  <a:pt x="142727" y="1499819"/>
                </a:cubicBezTo>
                <a:cubicBezTo>
                  <a:pt x="164890" y="1479269"/>
                  <a:pt x="190371" y="1463208"/>
                  <a:pt x="213861" y="1444454"/>
                </a:cubicBezTo>
                <a:cubicBezTo>
                  <a:pt x="228957" y="1433294"/>
                  <a:pt x="247736" y="1420798"/>
                  <a:pt x="261141" y="1413666"/>
                </a:cubicBezTo>
                <a:cubicBezTo>
                  <a:pt x="276901" y="1403403"/>
                  <a:pt x="292661" y="1393141"/>
                  <a:pt x="304074" y="1383315"/>
                </a:cubicBezTo>
                <a:cubicBezTo>
                  <a:pt x="314824" y="1372592"/>
                  <a:pt x="330584" y="1362329"/>
                  <a:pt x="341332" y="1351605"/>
                </a:cubicBezTo>
                <a:cubicBezTo>
                  <a:pt x="370564" y="1321667"/>
                  <a:pt x="404804" y="1292190"/>
                  <a:pt x="441036" y="1265405"/>
                </a:cubicBezTo>
                <a:cubicBezTo>
                  <a:pt x="462169" y="1249780"/>
                  <a:pt x="480285" y="1236388"/>
                  <a:pt x="501420" y="1220764"/>
                </a:cubicBezTo>
                <a:cubicBezTo>
                  <a:pt x="504439" y="1218532"/>
                  <a:pt x="511141" y="1214964"/>
                  <a:pt x="512833" y="1210937"/>
                </a:cubicBezTo>
                <a:cubicBezTo>
                  <a:pt x="514525" y="1206911"/>
                  <a:pt x="507160" y="1209578"/>
                  <a:pt x="504140" y="1211811"/>
                </a:cubicBezTo>
                <a:cubicBezTo>
                  <a:pt x="491400" y="1219841"/>
                  <a:pt x="481015" y="1224742"/>
                  <a:pt x="468274" y="1232773"/>
                </a:cubicBezTo>
                <a:cubicBezTo>
                  <a:pt x="452515" y="1243036"/>
                  <a:pt x="437419" y="1254196"/>
                  <a:pt x="420331" y="1262663"/>
                </a:cubicBezTo>
                <a:cubicBezTo>
                  <a:pt x="425706" y="1257302"/>
                  <a:pt x="424378" y="1255507"/>
                  <a:pt x="430417" y="1251042"/>
                </a:cubicBezTo>
                <a:cubicBezTo>
                  <a:pt x="442494" y="1242114"/>
                  <a:pt x="449561" y="1232724"/>
                  <a:pt x="457956" y="1225131"/>
                </a:cubicBezTo>
                <a:cubicBezTo>
                  <a:pt x="460974" y="1222900"/>
                  <a:pt x="462667" y="1218872"/>
                  <a:pt x="462003" y="1217974"/>
                </a:cubicBezTo>
                <a:cubicBezTo>
                  <a:pt x="457656" y="1218411"/>
                  <a:pt x="455301" y="1221540"/>
                  <a:pt x="452281" y="1223773"/>
                </a:cubicBezTo>
                <a:cubicBezTo>
                  <a:pt x="449263" y="1226005"/>
                  <a:pt x="446243" y="1228238"/>
                  <a:pt x="440204" y="1232702"/>
                </a:cubicBezTo>
                <a:cubicBezTo>
                  <a:pt x="423781" y="1242066"/>
                  <a:pt x="411340" y="1256817"/>
                  <a:pt x="392560" y="1269311"/>
                </a:cubicBezTo>
                <a:cubicBezTo>
                  <a:pt x="383503" y="1276008"/>
                  <a:pt x="371427" y="1284936"/>
                  <a:pt x="362369" y="1291631"/>
                </a:cubicBezTo>
                <a:cubicBezTo>
                  <a:pt x="353973" y="1299226"/>
                  <a:pt x="345944" y="1300997"/>
                  <a:pt x="333867" y="1309926"/>
                </a:cubicBezTo>
                <a:cubicBezTo>
                  <a:pt x="305002" y="1334041"/>
                  <a:pt x="272156" y="1352771"/>
                  <a:pt x="242625" y="1375989"/>
                </a:cubicBezTo>
                <a:cubicBezTo>
                  <a:pt x="239607" y="1378221"/>
                  <a:pt x="236587" y="1380454"/>
                  <a:pt x="232904" y="1381788"/>
                </a:cubicBezTo>
                <a:cubicBezTo>
                  <a:pt x="229221" y="1383122"/>
                  <a:pt x="226203" y="1385353"/>
                  <a:pt x="226203" y="1385353"/>
                </a:cubicBezTo>
                <a:cubicBezTo>
                  <a:pt x="216116" y="1396975"/>
                  <a:pt x="203376" y="1405007"/>
                  <a:pt x="192627" y="1415730"/>
                </a:cubicBezTo>
                <a:cubicBezTo>
                  <a:pt x="178857" y="1428685"/>
                  <a:pt x="164425" y="1440743"/>
                  <a:pt x="149030" y="1445183"/>
                </a:cubicBezTo>
                <a:cubicBezTo>
                  <a:pt x="146010" y="1447416"/>
                  <a:pt x="146010" y="1447416"/>
                  <a:pt x="142991" y="1449647"/>
                </a:cubicBezTo>
                <a:cubicBezTo>
                  <a:pt x="130915" y="1458575"/>
                  <a:pt x="118174" y="1466606"/>
                  <a:pt x="109779" y="1474200"/>
                </a:cubicBezTo>
                <a:cubicBezTo>
                  <a:pt x="102231" y="1479780"/>
                  <a:pt x="95695" y="1483571"/>
                  <a:pt x="89619" y="1487195"/>
                </a:cubicBezTo>
                <a:lnTo>
                  <a:pt x="82143" y="1492349"/>
                </a:lnTo>
                <a:lnTo>
                  <a:pt x="71437" y="1476023"/>
                </a:lnTo>
                <a:cubicBezTo>
                  <a:pt x="63192" y="1463656"/>
                  <a:pt x="54943" y="1467780"/>
                  <a:pt x="42572" y="1463656"/>
                </a:cubicBezTo>
                <a:cubicBezTo>
                  <a:pt x="-2786" y="1459534"/>
                  <a:pt x="-11034" y="1443045"/>
                  <a:pt x="13708" y="1401822"/>
                </a:cubicBezTo>
                <a:cubicBezTo>
                  <a:pt x="30204" y="1381208"/>
                  <a:pt x="46697" y="1360598"/>
                  <a:pt x="67312" y="1339986"/>
                </a:cubicBezTo>
                <a:cubicBezTo>
                  <a:pt x="96177" y="1315250"/>
                  <a:pt x="108550" y="1265782"/>
                  <a:pt x="166278" y="1286394"/>
                </a:cubicBezTo>
                <a:cubicBezTo>
                  <a:pt x="178649" y="1290517"/>
                  <a:pt x="191019" y="1274028"/>
                  <a:pt x="182773" y="1261660"/>
                </a:cubicBezTo>
                <a:cubicBezTo>
                  <a:pt x="149782" y="1208069"/>
                  <a:pt x="199267" y="1208069"/>
                  <a:pt x="224007" y="1199825"/>
                </a:cubicBezTo>
                <a:cubicBezTo>
                  <a:pt x="248749" y="1195702"/>
                  <a:pt x="256997" y="1187456"/>
                  <a:pt x="273490" y="1166845"/>
                </a:cubicBezTo>
                <a:cubicBezTo>
                  <a:pt x="318848" y="1105009"/>
                  <a:pt x="355961" y="1034929"/>
                  <a:pt x="417812" y="993705"/>
                </a:cubicBezTo>
                <a:cubicBezTo>
                  <a:pt x="461109" y="960726"/>
                  <a:pt x="498222" y="921563"/>
                  <a:pt x="533786" y="880854"/>
                </a:cubicBezTo>
                <a:lnTo>
                  <a:pt x="545315" y="867658"/>
                </a:lnTo>
                <a:lnTo>
                  <a:pt x="544228" y="866090"/>
                </a:lnTo>
                <a:cubicBezTo>
                  <a:pt x="532889" y="856299"/>
                  <a:pt x="516394" y="854238"/>
                  <a:pt x="489592" y="864545"/>
                </a:cubicBezTo>
                <a:cubicBezTo>
                  <a:pt x="452478" y="881034"/>
                  <a:pt x="411244" y="897524"/>
                  <a:pt x="378256" y="922259"/>
                </a:cubicBezTo>
                <a:cubicBezTo>
                  <a:pt x="345268" y="951114"/>
                  <a:pt x="308159" y="967603"/>
                  <a:pt x="258675" y="967603"/>
                </a:cubicBezTo>
                <a:cubicBezTo>
                  <a:pt x="221562" y="967603"/>
                  <a:pt x="180330" y="967602"/>
                  <a:pt x="143217" y="988217"/>
                </a:cubicBezTo>
                <a:cubicBezTo>
                  <a:pt x="126723" y="996460"/>
                  <a:pt x="114352" y="992339"/>
                  <a:pt x="101983" y="975850"/>
                </a:cubicBezTo>
                <a:cubicBezTo>
                  <a:pt x="89611" y="955237"/>
                  <a:pt x="97858" y="942870"/>
                  <a:pt x="118477" y="930503"/>
                </a:cubicBezTo>
                <a:cubicBezTo>
                  <a:pt x="287539" y="831566"/>
                  <a:pt x="423615" y="683160"/>
                  <a:pt x="584435" y="567735"/>
                </a:cubicBezTo>
                <a:cubicBezTo>
                  <a:pt x="617421" y="542998"/>
                  <a:pt x="671026" y="530631"/>
                  <a:pt x="666904" y="468797"/>
                </a:cubicBezTo>
                <a:cubicBezTo>
                  <a:pt x="662780" y="464672"/>
                  <a:pt x="675149" y="460551"/>
                  <a:pt x="679274" y="456429"/>
                </a:cubicBezTo>
                <a:cubicBezTo>
                  <a:pt x="724632" y="406961"/>
                  <a:pt x="769991" y="361615"/>
                  <a:pt x="827720" y="332757"/>
                </a:cubicBezTo>
                <a:lnTo>
                  <a:pt x="852098" y="314972"/>
                </a:lnTo>
                <a:lnTo>
                  <a:pt x="906350" y="236085"/>
                </a:lnTo>
                <a:lnTo>
                  <a:pt x="897820" y="209088"/>
                </a:lnTo>
                <a:cubicBezTo>
                  <a:pt x="881326" y="192598"/>
                  <a:pt x="868956" y="209087"/>
                  <a:pt x="852462" y="213208"/>
                </a:cubicBezTo>
                <a:lnTo>
                  <a:pt x="782061" y="244705"/>
                </a:lnTo>
                <a:lnTo>
                  <a:pt x="776559" y="249099"/>
                </a:lnTo>
                <a:lnTo>
                  <a:pt x="725963" y="277552"/>
                </a:lnTo>
                <a:lnTo>
                  <a:pt x="675150" y="312147"/>
                </a:lnTo>
                <a:cubicBezTo>
                  <a:pt x="668964" y="316783"/>
                  <a:pt x="662907" y="320068"/>
                  <a:pt x="656956" y="322258"/>
                </a:cubicBezTo>
                <a:lnTo>
                  <a:pt x="646196" y="324429"/>
                </a:lnTo>
                <a:lnTo>
                  <a:pt x="638937" y="332577"/>
                </a:lnTo>
                <a:cubicBezTo>
                  <a:pt x="634298" y="342369"/>
                  <a:pt x="636359" y="354735"/>
                  <a:pt x="648731" y="371225"/>
                </a:cubicBezTo>
                <a:cubicBezTo>
                  <a:pt x="656976" y="379472"/>
                  <a:pt x="669349" y="391836"/>
                  <a:pt x="652855" y="404204"/>
                </a:cubicBezTo>
                <a:cubicBezTo>
                  <a:pt x="644605" y="412449"/>
                  <a:pt x="632237" y="408325"/>
                  <a:pt x="623988" y="400082"/>
                </a:cubicBezTo>
                <a:cubicBezTo>
                  <a:pt x="603372" y="375346"/>
                  <a:pt x="591001" y="383593"/>
                  <a:pt x="570382" y="404204"/>
                </a:cubicBezTo>
                <a:cubicBezTo>
                  <a:pt x="545640" y="428940"/>
                  <a:pt x="520902" y="453673"/>
                  <a:pt x="516778" y="490775"/>
                </a:cubicBezTo>
                <a:cubicBezTo>
                  <a:pt x="512655" y="503140"/>
                  <a:pt x="512656" y="523752"/>
                  <a:pt x="496160" y="523752"/>
                </a:cubicBezTo>
                <a:cubicBezTo>
                  <a:pt x="450803" y="523752"/>
                  <a:pt x="430185" y="560856"/>
                  <a:pt x="401319" y="585588"/>
                </a:cubicBezTo>
                <a:cubicBezTo>
                  <a:pt x="360082" y="614446"/>
                  <a:pt x="298229" y="606201"/>
                  <a:pt x="273489" y="569100"/>
                </a:cubicBezTo>
                <a:cubicBezTo>
                  <a:pt x="256995" y="548488"/>
                  <a:pt x="236376" y="548488"/>
                  <a:pt x="219883" y="531998"/>
                </a:cubicBezTo>
                <a:cubicBezTo>
                  <a:pt x="232256" y="515509"/>
                  <a:pt x="244625" y="503140"/>
                  <a:pt x="248751" y="486651"/>
                </a:cubicBezTo>
                <a:cubicBezTo>
                  <a:pt x="279675" y="406267"/>
                  <a:pt x="347713" y="356024"/>
                  <a:pt x="405893" y="299406"/>
                </a:cubicBezTo>
                <a:lnTo>
                  <a:pt x="456196" y="242532"/>
                </a:lnTo>
                <a:lnTo>
                  <a:pt x="444749" y="245672"/>
                </a:lnTo>
                <a:cubicBezTo>
                  <a:pt x="421555" y="251342"/>
                  <a:pt x="398874" y="252371"/>
                  <a:pt x="378256" y="229700"/>
                </a:cubicBezTo>
                <a:cubicBezTo>
                  <a:pt x="370009" y="221453"/>
                  <a:pt x="361761" y="237942"/>
                  <a:pt x="357640" y="242065"/>
                </a:cubicBezTo>
                <a:cubicBezTo>
                  <a:pt x="349394" y="254432"/>
                  <a:pt x="345267" y="270920"/>
                  <a:pt x="324652" y="266798"/>
                </a:cubicBezTo>
                <a:cubicBezTo>
                  <a:pt x="328774" y="217332"/>
                  <a:pt x="328774" y="217332"/>
                  <a:pt x="279293" y="221453"/>
                </a:cubicBezTo>
                <a:cubicBezTo>
                  <a:pt x="254551" y="225576"/>
                  <a:pt x="200947" y="180229"/>
                  <a:pt x="200947" y="147250"/>
                </a:cubicBezTo>
                <a:cubicBezTo>
                  <a:pt x="200947" y="89537"/>
                  <a:pt x="209193" y="35946"/>
                  <a:pt x="271046" y="2968"/>
                </a:cubicBezTo>
                <a:close/>
              </a:path>
            </a:pathLst>
          </a:custGeom>
          <a:solidFill>
            <a:schemeClr val="bg1">
              <a:alpha val="8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endParaRPr lang="en-ID" sz="1800" b="1" dirty="0">
              <a:solidFill>
                <a:schemeClr val="tx1"/>
              </a:solidFill>
              <a:effectLst/>
              <a:latin typeface="Times New Roman" panose="02020603050405020304" pitchFamily="18" charset="0"/>
              <a:ea typeface="Times New Roman" panose="02020603050405020304" pitchFamily="18" charset="0"/>
            </a:endParaRPr>
          </a:p>
        </p:txBody>
      </p:sp>
      <p:sp>
        <p:nvSpPr>
          <p:cNvPr id="44" name="Text Placeholder 13">
            <a:extLst>
              <a:ext uri="{FF2B5EF4-FFF2-40B4-BE49-F238E27FC236}">
                <a16:creationId xmlns:a16="http://schemas.microsoft.com/office/drawing/2014/main" id="{12870466-8F6F-4035-B8BE-F6B81C7C33CE}"/>
              </a:ext>
            </a:extLst>
          </p:cNvPr>
          <p:cNvSpPr txBox="1">
            <a:spLocks/>
          </p:cNvSpPr>
          <p:nvPr/>
        </p:nvSpPr>
        <p:spPr>
          <a:xfrm>
            <a:off x="6096000" y="-433043"/>
            <a:ext cx="3620566"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sz="4000" b="1" u="sng" dirty="0">
                <a:solidFill>
                  <a:schemeClr val="tx1">
                    <a:lumMod val="75000"/>
                    <a:lumOff val="25000"/>
                  </a:schemeClr>
                </a:solidFill>
                <a:latin typeface="+mj-lt"/>
                <a:cs typeface="Arial" pitchFamily="34" charset="0"/>
              </a:rPr>
              <a:t> </a:t>
            </a:r>
            <a:r>
              <a:rPr lang="en-US" altLang="ko-KR" sz="4000" b="1" u="sng" dirty="0">
                <a:solidFill>
                  <a:schemeClr val="accent1"/>
                </a:solidFill>
                <a:latin typeface="+mj-lt"/>
                <a:cs typeface="Arial" pitchFamily="34" charset="0"/>
              </a:rPr>
              <a:t>Conclusion</a:t>
            </a:r>
            <a:endParaRPr lang="en-US" altLang="ko-KR" sz="4000" b="1" u="sng" dirty="0">
              <a:solidFill>
                <a:schemeClr val="tx1">
                  <a:lumMod val="75000"/>
                  <a:lumOff val="25000"/>
                </a:schemeClr>
              </a:solidFill>
              <a:latin typeface="+mj-lt"/>
              <a:cs typeface="Arial" pitchFamily="34" charset="0"/>
            </a:endParaRPr>
          </a:p>
        </p:txBody>
      </p:sp>
      <p:sp>
        <p:nvSpPr>
          <p:cNvPr id="6" name="TextBox 5">
            <a:extLst>
              <a:ext uri="{FF2B5EF4-FFF2-40B4-BE49-F238E27FC236}">
                <a16:creationId xmlns:a16="http://schemas.microsoft.com/office/drawing/2014/main" id="{36D56D55-5FAC-0ACD-8C64-E19BA5903E1A}"/>
              </a:ext>
            </a:extLst>
          </p:cNvPr>
          <p:cNvSpPr txBox="1"/>
          <p:nvPr/>
        </p:nvSpPr>
        <p:spPr>
          <a:xfrm>
            <a:off x="4462818" y="823288"/>
            <a:ext cx="5184614" cy="3970318"/>
          </a:xfrm>
          <a:prstGeom prst="rect">
            <a:avLst/>
          </a:prstGeom>
          <a:noFill/>
        </p:spPr>
        <p:txBody>
          <a:bodyPr wrap="square">
            <a:spAutoFit/>
          </a:bodyPr>
          <a:lstStyle/>
          <a:p>
            <a:pPr indent="457200" algn="r"/>
            <a:r>
              <a:rPr lang="en-US" sz="1800" b="0" dirty="0">
                <a:solidFill>
                  <a:schemeClr val="tx1"/>
                </a:solidFill>
                <a:effectLst/>
                <a:latin typeface="Times New Roman" panose="02020603050405020304" pitchFamily="18" charset="0"/>
                <a:ea typeface="Times New Roman" panose="02020603050405020304" pitchFamily="18" charset="0"/>
              </a:rPr>
              <a:t>The scoring method used to determine the team for the Roller Sport discipline has been successfully implemented in the Central Java PON XXI / 2024 training team (</a:t>
            </a:r>
            <a:r>
              <a:rPr lang="en-US" sz="1800" b="0" dirty="0" err="1">
                <a:solidFill>
                  <a:schemeClr val="tx1"/>
                </a:solidFill>
                <a:effectLst/>
                <a:latin typeface="Times New Roman" panose="02020603050405020304" pitchFamily="18" charset="0"/>
                <a:ea typeface="Times New Roman" panose="02020603050405020304" pitchFamily="18" charset="0"/>
              </a:rPr>
              <a:t>Pelatda</a:t>
            </a:r>
            <a:r>
              <a:rPr lang="en-US" sz="1800" b="0" dirty="0">
                <a:solidFill>
                  <a:schemeClr val="tx1"/>
                </a:solidFill>
                <a:effectLst/>
                <a:latin typeface="Times New Roman" panose="02020603050405020304" pitchFamily="18" charset="0"/>
                <a:ea typeface="Times New Roman" panose="02020603050405020304" pitchFamily="18" charset="0"/>
              </a:rPr>
              <a:t>). </a:t>
            </a:r>
          </a:p>
          <a:p>
            <a:pPr indent="457200" algn="r"/>
            <a:r>
              <a:rPr lang="en-US" sz="1800" b="0" dirty="0">
                <a:solidFill>
                  <a:schemeClr val="tx1"/>
                </a:solidFill>
                <a:effectLst/>
                <a:latin typeface="Times New Roman" panose="02020603050405020304" pitchFamily="18" charset="0"/>
                <a:ea typeface="Times New Roman" panose="02020603050405020304" pitchFamily="18" charset="0"/>
              </a:rPr>
              <a:t>The improvement in achievements from 1 silver and 1 bronze to 3 golds, 3 silvers, and 2 bronzes within four years represents a significant leap in performance. With the accountability and transparency applied, the final core team formed was able to achieve optimal results, suggesting that this method could potentially be applied in the selection of the Indonesian national team or even in ASEAN countries that are currently developing their </a:t>
            </a:r>
          </a:p>
          <a:p>
            <a:pPr indent="457200" algn="r"/>
            <a:r>
              <a:rPr lang="en-US" sz="1800" b="0" dirty="0">
                <a:solidFill>
                  <a:schemeClr val="tx1"/>
                </a:solidFill>
                <a:effectLst/>
                <a:latin typeface="Times New Roman" panose="02020603050405020304" pitchFamily="18" charset="0"/>
                <a:ea typeface="Times New Roman" panose="02020603050405020304" pitchFamily="18" charset="0"/>
              </a:rPr>
              <a:t>Roller Sport programs.</a:t>
            </a:r>
            <a:endParaRPr lang="en-ID" sz="1800" b="1"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280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6095999" y="2921168"/>
            <a:ext cx="6096001" cy="1015663"/>
          </a:xfrm>
          <a:prstGeom prst="rect">
            <a:avLst/>
          </a:prstGeom>
          <a:noFill/>
        </p:spPr>
        <p:txBody>
          <a:bodyPr wrap="square" rtlCol="0" anchor="ctr">
            <a:spAutoFit/>
          </a:bodyPr>
          <a:lstStyle/>
          <a:p>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grpSp>
        <p:nvGrpSpPr>
          <p:cNvPr id="7" name="그룹 6">
            <a:extLst>
              <a:ext uri="{FF2B5EF4-FFF2-40B4-BE49-F238E27FC236}">
                <a16:creationId xmlns:a16="http://schemas.microsoft.com/office/drawing/2014/main" id="{61503C90-AEC6-4437-8B47-00286FDE4D7D}"/>
              </a:ext>
            </a:extLst>
          </p:cNvPr>
          <p:cNvGrpSpPr/>
          <p:nvPr/>
        </p:nvGrpSpPr>
        <p:grpSpPr>
          <a:xfrm>
            <a:off x="6095999" y="4137891"/>
            <a:ext cx="5937549" cy="73891"/>
            <a:chOff x="0" y="0"/>
            <a:chExt cx="10600107" cy="3256589"/>
          </a:xfrm>
        </p:grpSpPr>
        <p:sp>
          <p:nvSpPr>
            <p:cNvPr id="8" name="Rectangle 3">
              <a:extLst>
                <a:ext uri="{FF2B5EF4-FFF2-40B4-BE49-F238E27FC236}">
                  <a16:creationId xmlns:a16="http://schemas.microsoft.com/office/drawing/2014/main" id="{3CD05703-B169-4126-B3FB-318E480F191D}"/>
                </a:ext>
              </a:extLst>
            </p:cNvPr>
            <p:cNvSpPr/>
            <p:nvPr/>
          </p:nvSpPr>
          <p:spPr>
            <a:xfrm>
              <a:off x="1770291" y="8292"/>
              <a:ext cx="1776047" cy="3248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6666"/>
                </a:solidFill>
              </a:endParaRPr>
            </a:p>
          </p:txBody>
        </p:sp>
        <p:sp>
          <p:nvSpPr>
            <p:cNvPr id="9" name="Rectangle 4">
              <a:extLst>
                <a:ext uri="{FF2B5EF4-FFF2-40B4-BE49-F238E27FC236}">
                  <a16:creationId xmlns:a16="http://schemas.microsoft.com/office/drawing/2014/main" id="{7BE72E9F-BEBE-4A53-852B-5382FD904840}"/>
                </a:ext>
              </a:extLst>
            </p:cNvPr>
            <p:cNvSpPr/>
            <p:nvPr/>
          </p:nvSpPr>
          <p:spPr>
            <a:xfrm>
              <a:off x="3540582" y="8292"/>
              <a:ext cx="1776047" cy="32482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a:extLst>
                <a:ext uri="{FF2B5EF4-FFF2-40B4-BE49-F238E27FC236}">
                  <a16:creationId xmlns:a16="http://schemas.microsoft.com/office/drawing/2014/main" id="{9AAC35F4-FEFC-4E81-AE95-F1F7C03B9216}"/>
                </a:ext>
              </a:extLst>
            </p:cNvPr>
            <p:cNvSpPr/>
            <p:nvPr/>
          </p:nvSpPr>
          <p:spPr>
            <a:xfrm>
              <a:off x="5310873" y="8292"/>
              <a:ext cx="1776047" cy="32482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6">
              <a:extLst>
                <a:ext uri="{FF2B5EF4-FFF2-40B4-BE49-F238E27FC236}">
                  <a16:creationId xmlns:a16="http://schemas.microsoft.com/office/drawing/2014/main" id="{F0D9136B-D20D-40D7-9DB3-1E415D8BFC56}"/>
                </a:ext>
              </a:extLst>
            </p:cNvPr>
            <p:cNvSpPr/>
            <p:nvPr/>
          </p:nvSpPr>
          <p:spPr>
            <a:xfrm>
              <a:off x="8824060" y="0"/>
              <a:ext cx="1776047" cy="32482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43AA1DED-C7CC-4FBD-89E5-51AD90F37155}"/>
                </a:ext>
              </a:extLst>
            </p:cNvPr>
            <p:cNvSpPr/>
            <p:nvPr/>
          </p:nvSpPr>
          <p:spPr>
            <a:xfrm>
              <a:off x="7067467" y="8292"/>
              <a:ext cx="1776047" cy="32482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DAFD7209-92C8-4EAA-8EBD-7B71E9D4575F}"/>
                </a:ext>
              </a:extLst>
            </p:cNvPr>
            <p:cNvSpPr/>
            <p:nvPr/>
          </p:nvSpPr>
          <p:spPr>
            <a:xfrm>
              <a:off x="0" y="8292"/>
              <a:ext cx="1776047" cy="3248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grpSp>
    </p:spTree>
    <p:extLst>
      <p:ext uri="{BB962C8B-B14F-4D97-AF65-F5344CB8AC3E}">
        <p14:creationId xmlns:p14="http://schemas.microsoft.com/office/powerpoint/2010/main" val="2151392940"/>
      </p:ext>
    </p:extLst>
  </p:cSld>
  <p:clrMapOvr>
    <a:masterClrMapping/>
  </p:clrMapOvr>
</p:sld>
</file>

<file path=ppt/theme/theme1.xml><?xml version="1.0" encoding="utf-8"?>
<a:theme xmlns:a="http://schemas.openxmlformats.org/drawingml/2006/main" name="Cover and End Slide Master">
  <a:themeElements>
    <a:clrScheme name="ALLPPT-232">
      <a:dk1>
        <a:sysClr val="windowText" lastClr="000000"/>
      </a:dk1>
      <a:lt1>
        <a:sysClr val="window" lastClr="FFFFFF"/>
      </a:lt1>
      <a:dk2>
        <a:srgbClr val="1F497D"/>
      </a:dk2>
      <a:lt2>
        <a:srgbClr val="EEECE1"/>
      </a:lt2>
      <a:accent1>
        <a:srgbClr val="FF5971"/>
      </a:accent1>
      <a:accent2>
        <a:srgbClr val="FF8C56"/>
      </a:accent2>
      <a:accent3>
        <a:srgbClr val="EED151"/>
      </a:accent3>
      <a:accent4>
        <a:srgbClr val="CBDA48"/>
      </a:accent4>
      <a:accent5>
        <a:srgbClr val="01C283"/>
      </a:accent5>
      <a:accent6>
        <a:srgbClr val="409FB3"/>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31">
      <a:dk1>
        <a:sysClr val="windowText" lastClr="000000"/>
      </a:dk1>
      <a:lt1>
        <a:sysClr val="window" lastClr="FFFFFF"/>
      </a:lt1>
      <a:dk2>
        <a:srgbClr val="1F497D"/>
      </a:dk2>
      <a:lt2>
        <a:srgbClr val="EEECE1"/>
      </a:lt2>
      <a:accent1>
        <a:srgbClr val="FE5A5B"/>
      </a:accent1>
      <a:accent2>
        <a:srgbClr val="FFB954"/>
      </a:accent2>
      <a:accent3>
        <a:srgbClr val="4592EF"/>
      </a:accent3>
      <a:accent4>
        <a:srgbClr val="2CB2D7"/>
      </a:accent4>
      <a:accent5>
        <a:srgbClr val="E78EBE"/>
      </a:accent5>
      <a:accent6>
        <a:srgbClr val="9191F5"/>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139">
      <a:dk1>
        <a:sysClr val="windowText" lastClr="000000"/>
      </a:dk1>
      <a:lt1>
        <a:sysClr val="window" lastClr="FFFFFF"/>
      </a:lt1>
      <a:dk2>
        <a:srgbClr val="1F497D"/>
      </a:dk2>
      <a:lt2>
        <a:srgbClr val="EEECE1"/>
      </a:lt2>
      <a:accent1>
        <a:srgbClr val="FF3F02"/>
      </a:accent1>
      <a:accent2>
        <a:srgbClr val="FF8853"/>
      </a:accent2>
      <a:accent3>
        <a:srgbClr val="F0D152"/>
      </a:accent3>
      <a:accent4>
        <a:srgbClr val="CADA4C"/>
      </a:accent4>
      <a:accent5>
        <a:srgbClr val="19BD9E"/>
      </a:accent5>
      <a:accent6>
        <a:srgbClr val="019ED7"/>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8157</TotalTime>
  <Words>824</Words>
  <Application>Microsoft Macintosh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Helvetica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EAW</cp:lastModifiedBy>
  <cp:revision>113</cp:revision>
  <dcterms:created xsi:type="dcterms:W3CDTF">2020-01-20T05:08:25Z</dcterms:created>
  <dcterms:modified xsi:type="dcterms:W3CDTF">2025-09-20T17:52:31Z</dcterms:modified>
</cp:coreProperties>
</file>